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96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8F6C5-84D4-474E-BF74-0A02081749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94978F1-68E4-4D72-A8D2-1AE4D933BC4D}">
      <dgm:prSet phldrT="[テキスト]" custT="1"/>
      <dgm:spPr/>
      <dgm:t>
        <a:bodyPr/>
        <a:lstStyle/>
        <a:p>
          <a:pPr algn="ctr"/>
          <a:r>
            <a:rPr kumimoji="1" lang="ja-JP" altLang="en-US" sz="2400" b="1" dirty="0" smtClean="0"/>
            <a:t>①依頼・予約</a:t>
          </a:r>
          <a:endParaRPr kumimoji="1" lang="ja-JP" altLang="en-US" sz="2400" b="1" dirty="0"/>
        </a:p>
      </dgm:t>
    </dgm:pt>
    <dgm:pt modelId="{32EA2F73-9CED-4224-8E4A-73F300F542B6}" type="parTrans" cxnId="{51F72B5D-A581-44E5-9DC5-251D7C9BE59F}">
      <dgm:prSet/>
      <dgm:spPr/>
      <dgm:t>
        <a:bodyPr/>
        <a:lstStyle/>
        <a:p>
          <a:endParaRPr kumimoji="1" lang="ja-JP" altLang="en-US"/>
        </a:p>
      </dgm:t>
    </dgm:pt>
    <dgm:pt modelId="{8B3D5A62-DBCB-401F-B4F9-FA4FDB15B12D}" type="sibTrans" cxnId="{51F72B5D-A581-44E5-9DC5-251D7C9BE59F}">
      <dgm:prSet/>
      <dgm:spPr/>
      <dgm:t>
        <a:bodyPr/>
        <a:lstStyle/>
        <a:p>
          <a:endParaRPr kumimoji="1" lang="ja-JP" altLang="en-US"/>
        </a:p>
      </dgm:t>
    </dgm:pt>
    <dgm:pt modelId="{FCC14295-CBF2-4C6B-B630-F20B71670BB3}">
      <dgm:prSet phldrT="[テキスト]" custT="1"/>
      <dgm:spPr/>
      <dgm:t>
        <a:bodyPr/>
        <a:lstStyle/>
        <a:p>
          <a:r>
            <a:rPr kumimoji="1" lang="ja-JP" altLang="en-US" sz="1400" dirty="0" smtClean="0"/>
            <a:t>府中恵仁会病院　地域連携室へお電話いただき　　　　　予約をお取りください。</a:t>
          </a:r>
          <a:r>
            <a:rPr kumimoji="1" lang="ja-JP" altLang="en-US" sz="1400" b="1" dirty="0" smtClean="0"/>
            <a:t>（代表：</a:t>
          </a:r>
          <a:r>
            <a:rPr kumimoji="1" lang="en-US" altLang="ja-JP" sz="1400" b="1" dirty="0" smtClean="0"/>
            <a:t>042-365-1211</a:t>
          </a:r>
          <a:r>
            <a:rPr kumimoji="1" lang="ja-JP" altLang="en-US" sz="1400" b="1" dirty="0" smtClean="0"/>
            <a:t>）</a:t>
          </a:r>
          <a:endParaRPr kumimoji="1" lang="ja-JP" altLang="en-US" sz="1400" b="1" dirty="0"/>
        </a:p>
      </dgm:t>
    </dgm:pt>
    <dgm:pt modelId="{E6FB0FD9-DE68-4100-9BA3-D1AA01480B9A}" type="parTrans" cxnId="{AD2C216E-7109-4606-B0F2-DBE4D44FD7A2}">
      <dgm:prSet/>
      <dgm:spPr/>
      <dgm:t>
        <a:bodyPr/>
        <a:lstStyle/>
        <a:p>
          <a:endParaRPr kumimoji="1" lang="ja-JP" altLang="en-US"/>
        </a:p>
      </dgm:t>
    </dgm:pt>
    <dgm:pt modelId="{1D12BB1A-9403-4245-AD45-9D1C7E7F2860}" type="sibTrans" cxnId="{AD2C216E-7109-4606-B0F2-DBE4D44FD7A2}">
      <dgm:prSet/>
      <dgm:spPr/>
      <dgm:t>
        <a:bodyPr/>
        <a:lstStyle/>
        <a:p>
          <a:endParaRPr kumimoji="1" lang="ja-JP" altLang="en-US"/>
        </a:p>
      </dgm:t>
    </dgm:pt>
    <dgm:pt modelId="{072BBE14-AD07-43A1-A448-F24FD4483E0B}">
      <dgm:prSet phldrT="[テキスト]" custT="1"/>
      <dgm:spPr/>
      <dgm:t>
        <a:bodyPr/>
        <a:lstStyle/>
        <a:p>
          <a:r>
            <a:rPr kumimoji="1" lang="en-US" altLang="ja-JP" sz="1400" dirty="0" smtClean="0"/>
            <a:t>DEXA</a:t>
          </a:r>
          <a:r>
            <a:rPr kumimoji="1" lang="ja-JP" altLang="en-US" sz="1400" dirty="0" smtClean="0"/>
            <a:t>検査用紹介状をご記載ください。</a:t>
          </a:r>
          <a:endParaRPr kumimoji="1" lang="ja-JP" altLang="en-US" sz="1400" dirty="0"/>
        </a:p>
      </dgm:t>
    </dgm:pt>
    <dgm:pt modelId="{ACC1DC82-4E41-4EA2-9043-3F352A7FC12D}" type="parTrans" cxnId="{A151F192-A5B0-4CDF-B6AD-1F6566D83A08}">
      <dgm:prSet/>
      <dgm:spPr/>
      <dgm:t>
        <a:bodyPr/>
        <a:lstStyle/>
        <a:p>
          <a:endParaRPr kumimoji="1" lang="ja-JP" altLang="en-US"/>
        </a:p>
      </dgm:t>
    </dgm:pt>
    <dgm:pt modelId="{FDF28CE7-F70B-4449-A87F-19F83184C935}" type="sibTrans" cxnId="{A151F192-A5B0-4CDF-B6AD-1F6566D83A08}">
      <dgm:prSet/>
      <dgm:spPr/>
      <dgm:t>
        <a:bodyPr/>
        <a:lstStyle/>
        <a:p>
          <a:endParaRPr kumimoji="1" lang="ja-JP" altLang="en-US"/>
        </a:p>
      </dgm:t>
    </dgm:pt>
    <dgm:pt modelId="{2C728EE8-69F5-41FA-AD40-703DB50B2777}">
      <dgm:prSet phldrT="[テキスト]" custT="1"/>
      <dgm:spPr/>
      <dgm:t>
        <a:bodyPr/>
        <a:lstStyle/>
        <a:p>
          <a:r>
            <a:rPr kumimoji="1" lang="ja-JP" altLang="en-US" sz="2400" b="1" dirty="0" smtClean="0"/>
            <a:t>②検査当日</a:t>
          </a:r>
          <a:endParaRPr kumimoji="1" lang="ja-JP" altLang="en-US" sz="2400" b="1" dirty="0"/>
        </a:p>
      </dgm:t>
    </dgm:pt>
    <dgm:pt modelId="{296E4877-4321-4DDD-8D7B-7F76692A7B94}" type="parTrans" cxnId="{B5F0B10F-4C46-4F13-850E-17F3E0A550DA}">
      <dgm:prSet/>
      <dgm:spPr/>
      <dgm:t>
        <a:bodyPr/>
        <a:lstStyle/>
        <a:p>
          <a:endParaRPr kumimoji="1" lang="ja-JP" altLang="en-US"/>
        </a:p>
      </dgm:t>
    </dgm:pt>
    <dgm:pt modelId="{8867C52B-B0CB-4E97-B0A1-4D7F9D766048}" type="sibTrans" cxnId="{B5F0B10F-4C46-4F13-850E-17F3E0A550DA}">
      <dgm:prSet/>
      <dgm:spPr/>
      <dgm:t>
        <a:bodyPr/>
        <a:lstStyle/>
        <a:p>
          <a:endParaRPr kumimoji="1" lang="ja-JP" altLang="en-US"/>
        </a:p>
      </dgm:t>
    </dgm:pt>
    <dgm:pt modelId="{E29A1C73-1A6A-4068-B0EE-DE3C7E01593B}">
      <dgm:prSet phldrT="[テキスト]" custT="1"/>
      <dgm:spPr/>
      <dgm:t>
        <a:bodyPr/>
        <a:lstStyle/>
        <a:p>
          <a:r>
            <a:rPr kumimoji="1" lang="ja-JP" altLang="en-US" sz="1400" dirty="0" smtClean="0"/>
            <a:t>予約時間の</a:t>
          </a:r>
          <a:r>
            <a:rPr kumimoji="1" lang="en-US" altLang="ja-JP" sz="1400" dirty="0" smtClean="0"/>
            <a:t>20</a:t>
          </a:r>
          <a:r>
            <a:rPr kumimoji="1" lang="ja-JP" altLang="en-US" sz="1400" dirty="0" smtClean="0"/>
            <a:t>分前に府中恵仁会病院①総合受付へお越しください。</a:t>
          </a:r>
          <a:endParaRPr kumimoji="1" lang="ja-JP" altLang="en-US" sz="1400" dirty="0"/>
        </a:p>
      </dgm:t>
    </dgm:pt>
    <dgm:pt modelId="{810E45F9-BB1B-45B7-9299-F8009A8DFEEE}" type="parTrans" cxnId="{34C3453D-04BA-4D7E-811D-A8D67BAE1AEF}">
      <dgm:prSet/>
      <dgm:spPr/>
      <dgm:t>
        <a:bodyPr/>
        <a:lstStyle/>
        <a:p>
          <a:endParaRPr kumimoji="1" lang="ja-JP" altLang="en-US"/>
        </a:p>
      </dgm:t>
    </dgm:pt>
    <dgm:pt modelId="{DA13B2EB-8134-4491-BD19-2F07AA8EBBB8}" type="sibTrans" cxnId="{34C3453D-04BA-4D7E-811D-A8D67BAE1AEF}">
      <dgm:prSet/>
      <dgm:spPr/>
      <dgm:t>
        <a:bodyPr/>
        <a:lstStyle/>
        <a:p>
          <a:endParaRPr kumimoji="1" lang="ja-JP" altLang="en-US"/>
        </a:p>
      </dgm:t>
    </dgm:pt>
    <dgm:pt modelId="{10286BB8-2F9D-4A55-A205-F0709B5FA4B0}">
      <dgm:prSet phldrT="[テキスト]" custT="1"/>
      <dgm:spPr/>
      <dgm:t>
        <a:bodyPr/>
        <a:lstStyle/>
        <a:p>
          <a:r>
            <a:rPr kumimoji="1" lang="ja-JP" altLang="en-US" sz="1400" dirty="0" smtClean="0"/>
            <a:t>紹介状、保険証、診察券（当院再診の方）をお持ちください。</a:t>
          </a:r>
          <a:endParaRPr kumimoji="1" lang="ja-JP" altLang="en-US" sz="1400" dirty="0"/>
        </a:p>
      </dgm:t>
    </dgm:pt>
    <dgm:pt modelId="{46FBAB1D-23AB-4AD7-A849-441A58332B00}" type="parTrans" cxnId="{2AE8D443-FC97-4FAC-9290-28701BB09D18}">
      <dgm:prSet/>
      <dgm:spPr/>
      <dgm:t>
        <a:bodyPr/>
        <a:lstStyle/>
        <a:p>
          <a:endParaRPr kumimoji="1" lang="ja-JP" altLang="en-US"/>
        </a:p>
      </dgm:t>
    </dgm:pt>
    <dgm:pt modelId="{DF8A7D24-1C16-4917-953B-BDD2F794E67A}" type="sibTrans" cxnId="{2AE8D443-FC97-4FAC-9290-28701BB09D18}">
      <dgm:prSet/>
      <dgm:spPr/>
      <dgm:t>
        <a:bodyPr/>
        <a:lstStyle/>
        <a:p>
          <a:endParaRPr kumimoji="1" lang="ja-JP" altLang="en-US"/>
        </a:p>
      </dgm:t>
    </dgm:pt>
    <dgm:pt modelId="{7F8FB174-CCB3-422C-885C-61F365CFFAE0}">
      <dgm:prSet phldrT="[テキスト]" custT="1"/>
      <dgm:spPr/>
      <dgm:t>
        <a:bodyPr/>
        <a:lstStyle/>
        <a:p>
          <a:r>
            <a:rPr kumimoji="1" lang="ja-JP" altLang="en-US" sz="2400" b="1" dirty="0" smtClean="0"/>
            <a:t>③検査・結果</a:t>
          </a:r>
          <a:endParaRPr kumimoji="1" lang="ja-JP" altLang="en-US" sz="2400" b="1" dirty="0"/>
        </a:p>
      </dgm:t>
    </dgm:pt>
    <dgm:pt modelId="{3A083409-0E5B-4695-BAF3-8D946A4F1394}" type="parTrans" cxnId="{ACEB6028-98D0-45AD-8E0A-2A5D81B5B36A}">
      <dgm:prSet/>
      <dgm:spPr/>
      <dgm:t>
        <a:bodyPr/>
        <a:lstStyle/>
        <a:p>
          <a:endParaRPr kumimoji="1" lang="ja-JP" altLang="en-US"/>
        </a:p>
      </dgm:t>
    </dgm:pt>
    <dgm:pt modelId="{0988E6E8-36A4-459F-BD7F-18B2FB761AA7}" type="sibTrans" cxnId="{ACEB6028-98D0-45AD-8E0A-2A5D81B5B36A}">
      <dgm:prSet/>
      <dgm:spPr/>
      <dgm:t>
        <a:bodyPr/>
        <a:lstStyle/>
        <a:p>
          <a:endParaRPr kumimoji="1" lang="ja-JP" altLang="en-US"/>
        </a:p>
      </dgm:t>
    </dgm:pt>
    <dgm:pt modelId="{31F561D4-BE99-48CF-83A8-B5B3814EAF97}">
      <dgm:prSet phldrT="[テキスト]"/>
      <dgm:spPr/>
      <dgm:t>
        <a:bodyPr/>
        <a:lstStyle/>
        <a:p>
          <a:r>
            <a:rPr kumimoji="1" lang="ja-JP" altLang="en-US" dirty="0" smtClean="0"/>
            <a:t>「即日」希望：検査後患者様へ結果をお渡しし、貴院へお持ちいただきます。</a:t>
          </a:r>
          <a:endParaRPr kumimoji="1" lang="ja-JP" altLang="en-US" dirty="0"/>
        </a:p>
      </dgm:t>
    </dgm:pt>
    <dgm:pt modelId="{EE52E6D0-8684-4981-9489-FCFEDFD4A92B}" type="parTrans" cxnId="{9392990C-BC04-4445-9239-9E71DD5F48FE}">
      <dgm:prSet/>
      <dgm:spPr/>
      <dgm:t>
        <a:bodyPr/>
        <a:lstStyle/>
        <a:p>
          <a:endParaRPr kumimoji="1" lang="ja-JP" altLang="en-US"/>
        </a:p>
      </dgm:t>
    </dgm:pt>
    <dgm:pt modelId="{D0E02F99-0B81-45C8-BC90-8325197B6B32}" type="sibTrans" cxnId="{9392990C-BC04-4445-9239-9E71DD5F48FE}">
      <dgm:prSet/>
      <dgm:spPr/>
      <dgm:t>
        <a:bodyPr/>
        <a:lstStyle/>
        <a:p>
          <a:endParaRPr kumimoji="1" lang="ja-JP" altLang="en-US"/>
        </a:p>
      </dgm:t>
    </dgm:pt>
    <dgm:pt modelId="{16BAE535-9CAA-4D9D-88BB-A7571A936592}">
      <dgm:prSet phldrT="[テキスト]" custT="1"/>
      <dgm:spPr/>
      <dgm:t>
        <a:bodyPr/>
        <a:lstStyle/>
        <a:p>
          <a:r>
            <a:rPr kumimoji="1" lang="ja-JP" altLang="en-US" sz="1400" dirty="0" smtClean="0"/>
            <a:t>１枚目（紹介状）を当院へお持ちください。</a:t>
          </a:r>
          <a:endParaRPr kumimoji="1" lang="ja-JP" altLang="en-US" sz="1400" dirty="0"/>
        </a:p>
      </dgm:t>
    </dgm:pt>
    <dgm:pt modelId="{61281B12-A438-489C-B844-89DC3E494D84}" type="parTrans" cxnId="{483D9774-D544-4B11-8F0A-A1DAAA61CE97}">
      <dgm:prSet/>
      <dgm:spPr/>
      <dgm:t>
        <a:bodyPr/>
        <a:lstStyle/>
        <a:p>
          <a:endParaRPr kumimoji="1" lang="ja-JP" altLang="en-US"/>
        </a:p>
      </dgm:t>
    </dgm:pt>
    <dgm:pt modelId="{0ECDC2B4-3733-49C3-93F4-58BF846500D4}" type="sibTrans" cxnId="{483D9774-D544-4B11-8F0A-A1DAAA61CE97}">
      <dgm:prSet/>
      <dgm:spPr/>
      <dgm:t>
        <a:bodyPr/>
        <a:lstStyle/>
        <a:p>
          <a:endParaRPr kumimoji="1" lang="ja-JP" altLang="en-US"/>
        </a:p>
      </dgm:t>
    </dgm:pt>
    <dgm:pt modelId="{22FFC3BB-1CD3-4DA5-AF1D-CF6A9316701C}">
      <dgm:prSet phldrT="[テキスト]" custT="1"/>
      <dgm:spPr/>
      <dgm:t>
        <a:bodyPr/>
        <a:lstStyle/>
        <a:p>
          <a:r>
            <a:rPr kumimoji="1" lang="en-US" altLang="ja-JP" sz="1400" dirty="0" smtClean="0"/>
            <a:t>3</a:t>
          </a:r>
          <a:r>
            <a:rPr kumimoji="1" lang="ja-JP" altLang="en-US" sz="1400" dirty="0" smtClean="0"/>
            <a:t>枚目（予約票・説明書）は患者様へお渡しください。</a:t>
          </a:r>
          <a:endParaRPr kumimoji="1" lang="ja-JP" altLang="en-US" sz="1400" dirty="0"/>
        </a:p>
      </dgm:t>
    </dgm:pt>
    <dgm:pt modelId="{329C5ADE-D964-4645-A383-26A4F8B65138}" type="parTrans" cxnId="{83BCB297-D4BB-4B01-B146-0D30183BE3CE}">
      <dgm:prSet/>
      <dgm:spPr/>
      <dgm:t>
        <a:bodyPr/>
        <a:lstStyle/>
        <a:p>
          <a:endParaRPr kumimoji="1" lang="ja-JP" altLang="en-US"/>
        </a:p>
      </dgm:t>
    </dgm:pt>
    <dgm:pt modelId="{BD43F717-F868-4735-8CC9-F9CB22372AF8}" type="sibTrans" cxnId="{83BCB297-D4BB-4B01-B146-0D30183BE3CE}">
      <dgm:prSet/>
      <dgm:spPr/>
      <dgm:t>
        <a:bodyPr/>
        <a:lstStyle/>
        <a:p>
          <a:endParaRPr kumimoji="1" lang="ja-JP" altLang="en-US"/>
        </a:p>
      </dgm:t>
    </dgm:pt>
    <dgm:pt modelId="{D2F394B0-27B2-4B05-AF43-3E33D32624B5}">
      <dgm:prSet phldrT="[テキスト]" custT="1"/>
      <dgm:spPr/>
      <dgm:t>
        <a:bodyPr/>
        <a:lstStyle/>
        <a:p>
          <a:r>
            <a:rPr kumimoji="1" lang="en-US" altLang="ja-JP" sz="1400" dirty="0" smtClean="0"/>
            <a:t>2</a:t>
          </a:r>
          <a:r>
            <a:rPr kumimoji="1" lang="ja-JP" altLang="en-US" sz="1400" dirty="0" smtClean="0"/>
            <a:t>枚目（紹介状控え）は貴院にて保管ください。</a:t>
          </a:r>
          <a:endParaRPr kumimoji="1" lang="ja-JP" altLang="en-US" sz="1400" dirty="0"/>
        </a:p>
      </dgm:t>
    </dgm:pt>
    <dgm:pt modelId="{0B45B2C4-5EB7-4005-AA0E-87A89FFC974C}" type="parTrans" cxnId="{6DEAB7A1-2729-45AD-9ABE-CB5ED8921750}">
      <dgm:prSet/>
      <dgm:spPr/>
      <dgm:t>
        <a:bodyPr/>
        <a:lstStyle/>
        <a:p>
          <a:endParaRPr kumimoji="1" lang="ja-JP" altLang="en-US"/>
        </a:p>
      </dgm:t>
    </dgm:pt>
    <dgm:pt modelId="{A6B3A51C-4396-4DDF-A3AB-7C86E80E5922}" type="sibTrans" cxnId="{6DEAB7A1-2729-45AD-9ABE-CB5ED8921750}">
      <dgm:prSet/>
      <dgm:spPr/>
      <dgm:t>
        <a:bodyPr/>
        <a:lstStyle/>
        <a:p>
          <a:endParaRPr kumimoji="1" lang="ja-JP" altLang="en-US"/>
        </a:p>
      </dgm:t>
    </dgm:pt>
    <dgm:pt modelId="{FA6E300F-BD61-45BD-9034-4BE24C12B50B}">
      <dgm:prSet phldrT="[テキスト]" custT="1"/>
      <dgm:spPr/>
      <dgm:t>
        <a:bodyPr/>
        <a:lstStyle/>
        <a:p>
          <a:r>
            <a:rPr kumimoji="1" lang="ja-JP" altLang="en-US" sz="1400" dirty="0" smtClean="0"/>
            <a:t>受付後、放射線部にて検査を行います。</a:t>
          </a:r>
          <a:endParaRPr kumimoji="1" lang="ja-JP" altLang="en-US" sz="1400" dirty="0"/>
        </a:p>
      </dgm:t>
    </dgm:pt>
    <dgm:pt modelId="{9FC97379-66C3-40F0-BE78-E0483D576E6B}" type="parTrans" cxnId="{ED8F736F-F803-46B0-93E3-16A8672A8CFD}">
      <dgm:prSet/>
      <dgm:spPr/>
      <dgm:t>
        <a:bodyPr/>
        <a:lstStyle/>
        <a:p>
          <a:endParaRPr kumimoji="1" lang="ja-JP" altLang="en-US"/>
        </a:p>
      </dgm:t>
    </dgm:pt>
    <dgm:pt modelId="{1ED4AA12-1955-4366-AD86-5F290C94F602}" type="sibTrans" cxnId="{ED8F736F-F803-46B0-93E3-16A8672A8CFD}">
      <dgm:prSet/>
      <dgm:spPr/>
      <dgm:t>
        <a:bodyPr/>
        <a:lstStyle/>
        <a:p>
          <a:endParaRPr kumimoji="1" lang="ja-JP" altLang="en-US"/>
        </a:p>
      </dgm:t>
    </dgm:pt>
    <dgm:pt modelId="{0DA134BF-01A2-40DB-AA99-1A059694EC8D}">
      <dgm:prSet/>
      <dgm:spPr/>
      <dgm:t>
        <a:bodyPr/>
        <a:lstStyle/>
        <a:p>
          <a:r>
            <a:rPr kumimoji="1" lang="ja-JP" altLang="en-US" dirty="0" smtClean="0"/>
            <a:t>「郵送」希望：後日結果を紹介元へ郵送いたします。</a:t>
          </a:r>
          <a:endParaRPr kumimoji="1" lang="ja-JP" altLang="en-US" dirty="0"/>
        </a:p>
      </dgm:t>
    </dgm:pt>
    <dgm:pt modelId="{FC1FC832-E3E6-40A1-A273-A49963CB7065}" type="parTrans" cxnId="{177BF09F-2F94-4FF0-B31C-92E62B500569}">
      <dgm:prSet/>
      <dgm:spPr/>
      <dgm:t>
        <a:bodyPr/>
        <a:lstStyle/>
        <a:p>
          <a:endParaRPr kumimoji="1" lang="ja-JP" altLang="en-US"/>
        </a:p>
      </dgm:t>
    </dgm:pt>
    <dgm:pt modelId="{3AF72FD1-A0BA-4AE8-ACD7-D47C7F5A3312}" type="sibTrans" cxnId="{177BF09F-2F94-4FF0-B31C-92E62B500569}">
      <dgm:prSet/>
      <dgm:spPr/>
      <dgm:t>
        <a:bodyPr/>
        <a:lstStyle/>
        <a:p>
          <a:endParaRPr kumimoji="1" lang="ja-JP" altLang="en-US"/>
        </a:p>
      </dgm:t>
    </dgm:pt>
    <dgm:pt modelId="{DE56F72A-9B74-4E1C-9BCD-CE49FB591C2A}">
      <dgm:prSet phldrT="[テキスト]"/>
      <dgm:spPr/>
      <dgm:t>
        <a:bodyPr/>
        <a:lstStyle/>
        <a:p>
          <a:r>
            <a:rPr kumimoji="1" lang="ja-JP" altLang="en-US" dirty="0" smtClean="0"/>
            <a:t>検査時間は約</a:t>
          </a:r>
          <a:r>
            <a:rPr kumimoji="1" lang="en-US" altLang="ja-JP" dirty="0" smtClean="0"/>
            <a:t>5</a:t>
          </a:r>
          <a:r>
            <a:rPr kumimoji="1" lang="ja-JP" altLang="en-US" dirty="0" smtClean="0"/>
            <a:t>～</a:t>
          </a:r>
          <a:r>
            <a:rPr kumimoji="1" lang="en-US" altLang="ja-JP" dirty="0" smtClean="0"/>
            <a:t>10</a:t>
          </a:r>
          <a:r>
            <a:rPr kumimoji="1" lang="ja-JP" altLang="en-US" dirty="0" smtClean="0"/>
            <a:t>分です。</a:t>
          </a:r>
          <a:endParaRPr kumimoji="1" lang="ja-JP" altLang="en-US" dirty="0"/>
        </a:p>
      </dgm:t>
    </dgm:pt>
    <dgm:pt modelId="{69386755-12C8-40C5-A09C-4F52922C47E7}" type="parTrans" cxnId="{70930E76-2F75-4071-8C53-8700E5C72A5E}">
      <dgm:prSet/>
      <dgm:spPr/>
      <dgm:t>
        <a:bodyPr/>
        <a:lstStyle/>
        <a:p>
          <a:endParaRPr kumimoji="1" lang="ja-JP" altLang="en-US"/>
        </a:p>
      </dgm:t>
    </dgm:pt>
    <dgm:pt modelId="{F79A73E3-C4C5-4B99-A452-EEB3718054D9}" type="sibTrans" cxnId="{70930E76-2F75-4071-8C53-8700E5C72A5E}">
      <dgm:prSet/>
      <dgm:spPr/>
      <dgm:t>
        <a:bodyPr/>
        <a:lstStyle/>
        <a:p>
          <a:endParaRPr kumimoji="1" lang="ja-JP" altLang="en-US"/>
        </a:p>
      </dgm:t>
    </dgm:pt>
    <dgm:pt modelId="{E7F69012-E961-457E-97A3-EE0E569B44FD}">
      <dgm:prSet/>
      <dgm:spPr/>
      <dgm:t>
        <a:bodyPr/>
        <a:lstStyle/>
        <a:p>
          <a:r>
            <a:rPr kumimoji="1" lang="ja-JP" altLang="en-US" dirty="0" smtClean="0"/>
            <a:t>結果と共に診療情報提供書を同封いたします。</a:t>
          </a:r>
          <a:endParaRPr kumimoji="1" lang="ja-JP" altLang="en-US" dirty="0"/>
        </a:p>
      </dgm:t>
    </dgm:pt>
    <dgm:pt modelId="{1951FDF6-5287-4E18-8159-D66E53E14562}" type="parTrans" cxnId="{038DCB8C-A096-4649-8089-CE2D74B5CB76}">
      <dgm:prSet/>
      <dgm:spPr/>
      <dgm:t>
        <a:bodyPr/>
        <a:lstStyle/>
        <a:p>
          <a:endParaRPr kumimoji="1" lang="ja-JP" altLang="en-US"/>
        </a:p>
      </dgm:t>
    </dgm:pt>
    <dgm:pt modelId="{28DFDB28-5A99-4B66-8C72-9F180FFD9C0B}" type="sibTrans" cxnId="{038DCB8C-A096-4649-8089-CE2D74B5CB76}">
      <dgm:prSet/>
      <dgm:spPr/>
      <dgm:t>
        <a:bodyPr/>
        <a:lstStyle/>
        <a:p>
          <a:endParaRPr kumimoji="1" lang="ja-JP" altLang="en-US"/>
        </a:p>
      </dgm:t>
    </dgm:pt>
    <dgm:pt modelId="{2C357FCC-7B5C-4B8E-9AFD-A93C03BF99F4}" type="pres">
      <dgm:prSet presAssocID="{C818F6C5-84D4-474E-BF74-0A02081749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464656A-67CF-4365-9EEC-380A39CEEC28}" type="pres">
      <dgm:prSet presAssocID="{D94978F1-68E4-4D72-A8D2-1AE4D933BC4D}" presName="linNode" presStyleCnt="0"/>
      <dgm:spPr/>
    </dgm:pt>
    <dgm:pt modelId="{5CA241BE-A868-4A7E-91CD-BBA0493C3AAB}" type="pres">
      <dgm:prSet presAssocID="{D94978F1-68E4-4D72-A8D2-1AE4D933BC4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9CE6AB-E755-46A8-80C8-F53B34525DBF}" type="pres">
      <dgm:prSet presAssocID="{D94978F1-68E4-4D72-A8D2-1AE4D933BC4D}" presName="descendantText" presStyleLbl="alignAccFollowNode1" presStyleIdx="0" presStyleCnt="3" custLinFactNeighborY="275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7B12ED-225F-46B5-B4B9-5CE5B95F7480}" type="pres">
      <dgm:prSet presAssocID="{8B3D5A62-DBCB-401F-B4F9-FA4FDB15B12D}" presName="sp" presStyleCnt="0"/>
      <dgm:spPr/>
    </dgm:pt>
    <dgm:pt modelId="{D18CB7AA-BC17-4B16-8EF9-DD5C6B676825}" type="pres">
      <dgm:prSet presAssocID="{2C728EE8-69F5-41FA-AD40-703DB50B2777}" presName="linNode" presStyleCnt="0"/>
      <dgm:spPr/>
    </dgm:pt>
    <dgm:pt modelId="{F4663BB7-4436-475A-88B6-BF0B5B7B13DF}" type="pres">
      <dgm:prSet presAssocID="{2C728EE8-69F5-41FA-AD40-703DB50B277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2F6887-958F-4804-B9A0-B9D0AE10B574}" type="pres">
      <dgm:prSet presAssocID="{2C728EE8-69F5-41FA-AD40-703DB50B277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995641-C281-425F-B841-074FA84D5943}" type="pres">
      <dgm:prSet presAssocID="{8867C52B-B0CB-4E97-B0A1-4D7F9D766048}" presName="sp" presStyleCnt="0"/>
      <dgm:spPr/>
    </dgm:pt>
    <dgm:pt modelId="{AE7CA283-E598-499D-892C-255F75878941}" type="pres">
      <dgm:prSet presAssocID="{7F8FB174-CCB3-422C-885C-61F365CFFAE0}" presName="linNode" presStyleCnt="0"/>
      <dgm:spPr/>
    </dgm:pt>
    <dgm:pt modelId="{9BA54B93-0DAA-4604-8174-7CC8D2ABF9CB}" type="pres">
      <dgm:prSet presAssocID="{7F8FB174-CCB3-422C-885C-61F365CFFAE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51EF76-5BCB-45E5-B20B-9C2DF72BAD9F}" type="pres">
      <dgm:prSet presAssocID="{7F8FB174-CCB3-422C-885C-61F365CFFAE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3410518-9E50-4842-924D-E3C6E8CD0C9D}" type="presOf" srcId="{D2F394B0-27B2-4B05-AF43-3E33D32624B5}" destId="{469CE6AB-E755-46A8-80C8-F53B34525DBF}" srcOrd="0" destOrd="3" presId="urn:microsoft.com/office/officeart/2005/8/layout/vList5"/>
    <dgm:cxn modelId="{51F72B5D-A581-44E5-9DC5-251D7C9BE59F}" srcId="{C818F6C5-84D4-474E-BF74-0A02081749F0}" destId="{D94978F1-68E4-4D72-A8D2-1AE4D933BC4D}" srcOrd="0" destOrd="0" parTransId="{32EA2F73-9CED-4224-8E4A-73F300F542B6}" sibTransId="{8B3D5A62-DBCB-401F-B4F9-FA4FDB15B12D}"/>
    <dgm:cxn modelId="{37A62AFC-8223-43F5-B8E2-FAFFF7B43805}" type="presOf" srcId="{E7F69012-E961-457E-97A3-EE0E569B44FD}" destId="{AB51EF76-5BCB-45E5-B20B-9C2DF72BAD9F}" srcOrd="0" destOrd="3" presId="urn:microsoft.com/office/officeart/2005/8/layout/vList5"/>
    <dgm:cxn modelId="{0E7A061C-300E-4057-AF99-A4D15514806C}" type="presOf" srcId="{C818F6C5-84D4-474E-BF74-0A02081749F0}" destId="{2C357FCC-7B5C-4B8E-9AFD-A93C03BF99F4}" srcOrd="0" destOrd="0" presId="urn:microsoft.com/office/officeart/2005/8/layout/vList5"/>
    <dgm:cxn modelId="{85A71565-CB6F-4398-9301-7C6EDB8273D7}" type="presOf" srcId="{DE56F72A-9B74-4E1C-9BCD-CE49FB591C2A}" destId="{AB51EF76-5BCB-45E5-B20B-9C2DF72BAD9F}" srcOrd="0" destOrd="0" presId="urn:microsoft.com/office/officeart/2005/8/layout/vList5"/>
    <dgm:cxn modelId="{A03D9638-F245-4F8A-B563-B2167C45D718}" type="presOf" srcId="{7F8FB174-CCB3-422C-885C-61F365CFFAE0}" destId="{9BA54B93-0DAA-4604-8174-7CC8D2ABF9CB}" srcOrd="0" destOrd="0" presId="urn:microsoft.com/office/officeart/2005/8/layout/vList5"/>
    <dgm:cxn modelId="{11EEED39-FC0C-42A5-961C-97900F9F6E18}" type="presOf" srcId="{31F561D4-BE99-48CF-83A8-B5B3814EAF97}" destId="{AB51EF76-5BCB-45E5-B20B-9C2DF72BAD9F}" srcOrd="0" destOrd="1" presId="urn:microsoft.com/office/officeart/2005/8/layout/vList5"/>
    <dgm:cxn modelId="{683B2423-1321-4231-87A1-1E9D9447D205}" type="presOf" srcId="{0DA134BF-01A2-40DB-AA99-1A059694EC8D}" destId="{AB51EF76-5BCB-45E5-B20B-9C2DF72BAD9F}" srcOrd="0" destOrd="2" presId="urn:microsoft.com/office/officeart/2005/8/layout/vList5"/>
    <dgm:cxn modelId="{ACEB6028-98D0-45AD-8E0A-2A5D81B5B36A}" srcId="{C818F6C5-84D4-474E-BF74-0A02081749F0}" destId="{7F8FB174-CCB3-422C-885C-61F365CFFAE0}" srcOrd="2" destOrd="0" parTransId="{3A083409-0E5B-4695-BAF3-8D946A4F1394}" sibTransId="{0988E6E8-36A4-459F-BD7F-18B2FB761AA7}"/>
    <dgm:cxn modelId="{A6DF0DAF-A151-4F34-80C8-CB883CE4EFEC}" type="presOf" srcId="{E29A1C73-1A6A-4068-B0EE-DE3C7E01593B}" destId="{EB2F6887-958F-4804-B9A0-B9D0AE10B574}" srcOrd="0" destOrd="0" presId="urn:microsoft.com/office/officeart/2005/8/layout/vList5"/>
    <dgm:cxn modelId="{2B3A5D37-3677-4A1D-A1DA-8352FF5EB6DC}" type="presOf" srcId="{10286BB8-2F9D-4A55-A205-F0709B5FA4B0}" destId="{EB2F6887-958F-4804-B9A0-B9D0AE10B574}" srcOrd="0" destOrd="1" presId="urn:microsoft.com/office/officeart/2005/8/layout/vList5"/>
    <dgm:cxn modelId="{83BCB297-D4BB-4B01-B146-0D30183BE3CE}" srcId="{D94978F1-68E4-4D72-A8D2-1AE4D933BC4D}" destId="{22FFC3BB-1CD3-4DA5-AF1D-CF6A9316701C}" srcOrd="4" destOrd="0" parTransId="{329C5ADE-D964-4645-A383-26A4F8B65138}" sibTransId="{BD43F717-F868-4735-8CC9-F9CB22372AF8}"/>
    <dgm:cxn modelId="{038DCB8C-A096-4649-8089-CE2D74B5CB76}" srcId="{7F8FB174-CCB3-422C-885C-61F365CFFAE0}" destId="{E7F69012-E961-457E-97A3-EE0E569B44FD}" srcOrd="3" destOrd="0" parTransId="{1951FDF6-5287-4E18-8159-D66E53E14562}" sibTransId="{28DFDB28-5A99-4B66-8C72-9F180FFD9C0B}"/>
    <dgm:cxn modelId="{9392990C-BC04-4445-9239-9E71DD5F48FE}" srcId="{7F8FB174-CCB3-422C-885C-61F365CFFAE0}" destId="{31F561D4-BE99-48CF-83A8-B5B3814EAF97}" srcOrd="1" destOrd="0" parTransId="{EE52E6D0-8684-4981-9489-FCFEDFD4A92B}" sibTransId="{D0E02F99-0B81-45C8-BC90-8325197B6B32}"/>
    <dgm:cxn modelId="{CBF6A327-ACDE-4531-A397-059ACDFC818C}" type="presOf" srcId="{2C728EE8-69F5-41FA-AD40-703DB50B2777}" destId="{F4663BB7-4436-475A-88B6-BF0B5B7B13DF}" srcOrd="0" destOrd="0" presId="urn:microsoft.com/office/officeart/2005/8/layout/vList5"/>
    <dgm:cxn modelId="{ED8F736F-F803-46B0-93E3-16A8672A8CFD}" srcId="{2C728EE8-69F5-41FA-AD40-703DB50B2777}" destId="{FA6E300F-BD61-45BD-9034-4BE24C12B50B}" srcOrd="2" destOrd="0" parTransId="{9FC97379-66C3-40F0-BE78-E0483D576E6B}" sibTransId="{1ED4AA12-1955-4366-AD86-5F290C94F602}"/>
    <dgm:cxn modelId="{2AE8D443-FC97-4FAC-9290-28701BB09D18}" srcId="{2C728EE8-69F5-41FA-AD40-703DB50B2777}" destId="{10286BB8-2F9D-4A55-A205-F0709B5FA4B0}" srcOrd="1" destOrd="0" parTransId="{46FBAB1D-23AB-4AD7-A849-441A58332B00}" sibTransId="{DF8A7D24-1C16-4917-953B-BDD2F794E67A}"/>
    <dgm:cxn modelId="{44BCEBC4-A45F-4844-8433-0DD5B97775CF}" type="presOf" srcId="{FA6E300F-BD61-45BD-9034-4BE24C12B50B}" destId="{EB2F6887-958F-4804-B9A0-B9D0AE10B574}" srcOrd="0" destOrd="2" presId="urn:microsoft.com/office/officeart/2005/8/layout/vList5"/>
    <dgm:cxn modelId="{14D86E60-9A83-4003-BF02-0284503F1FA6}" type="presOf" srcId="{16BAE535-9CAA-4D9D-88BB-A7571A936592}" destId="{469CE6AB-E755-46A8-80C8-F53B34525DBF}" srcOrd="0" destOrd="2" presId="urn:microsoft.com/office/officeart/2005/8/layout/vList5"/>
    <dgm:cxn modelId="{4AB43428-D10D-4702-B1F5-E51FF04065F7}" type="presOf" srcId="{FCC14295-CBF2-4C6B-B630-F20B71670BB3}" destId="{469CE6AB-E755-46A8-80C8-F53B34525DBF}" srcOrd="0" destOrd="0" presId="urn:microsoft.com/office/officeart/2005/8/layout/vList5"/>
    <dgm:cxn modelId="{42C3FD14-218A-44C3-9AEC-6565D00299DC}" type="presOf" srcId="{072BBE14-AD07-43A1-A448-F24FD4483E0B}" destId="{469CE6AB-E755-46A8-80C8-F53B34525DBF}" srcOrd="0" destOrd="1" presId="urn:microsoft.com/office/officeart/2005/8/layout/vList5"/>
    <dgm:cxn modelId="{EADD4D89-3E9B-494A-BD1D-427D0187452A}" type="presOf" srcId="{22FFC3BB-1CD3-4DA5-AF1D-CF6A9316701C}" destId="{469CE6AB-E755-46A8-80C8-F53B34525DBF}" srcOrd="0" destOrd="4" presId="urn:microsoft.com/office/officeart/2005/8/layout/vList5"/>
    <dgm:cxn modelId="{34C3453D-04BA-4D7E-811D-A8D67BAE1AEF}" srcId="{2C728EE8-69F5-41FA-AD40-703DB50B2777}" destId="{E29A1C73-1A6A-4068-B0EE-DE3C7E01593B}" srcOrd="0" destOrd="0" parTransId="{810E45F9-BB1B-45B7-9299-F8009A8DFEEE}" sibTransId="{DA13B2EB-8134-4491-BD19-2F07AA8EBBB8}"/>
    <dgm:cxn modelId="{177BF09F-2F94-4FF0-B31C-92E62B500569}" srcId="{7F8FB174-CCB3-422C-885C-61F365CFFAE0}" destId="{0DA134BF-01A2-40DB-AA99-1A059694EC8D}" srcOrd="2" destOrd="0" parTransId="{FC1FC832-E3E6-40A1-A273-A49963CB7065}" sibTransId="{3AF72FD1-A0BA-4AE8-ACD7-D47C7F5A3312}"/>
    <dgm:cxn modelId="{6DEAB7A1-2729-45AD-9ABE-CB5ED8921750}" srcId="{D94978F1-68E4-4D72-A8D2-1AE4D933BC4D}" destId="{D2F394B0-27B2-4B05-AF43-3E33D32624B5}" srcOrd="3" destOrd="0" parTransId="{0B45B2C4-5EB7-4005-AA0E-87A89FFC974C}" sibTransId="{A6B3A51C-4396-4DDF-A3AB-7C86E80E5922}"/>
    <dgm:cxn modelId="{A151F192-A5B0-4CDF-B6AD-1F6566D83A08}" srcId="{D94978F1-68E4-4D72-A8D2-1AE4D933BC4D}" destId="{072BBE14-AD07-43A1-A448-F24FD4483E0B}" srcOrd="1" destOrd="0" parTransId="{ACC1DC82-4E41-4EA2-9043-3F352A7FC12D}" sibTransId="{FDF28CE7-F70B-4449-A87F-19F83184C935}"/>
    <dgm:cxn modelId="{B5F0B10F-4C46-4F13-850E-17F3E0A550DA}" srcId="{C818F6C5-84D4-474E-BF74-0A02081749F0}" destId="{2C728EE8-69F5-41FA-AD40-703DB50B2777}" srcOrd="1" destOrd="0" parTransId="{296E4877-4321-4DDD-8D7B-7F76692A7B94}" sibTransId="{8867C52B-B0CB-4E97-B0A1-4D7F9D766048}"/>
    <dgm:cxn modelId="{3520F486-58E9-498C-8A33-BD60359ED74A}" type="presOf" srcId="{D94978F1-68E4-4D72-A8D2-1AE4D933BC4D}" destId="{5CA241BE-A868-4A7E-91CD-BBA0493C3AAB}" srcOrd="0" destOrd="0" presId="urn:microsoft.com/office/officeart/2005/8/layout/vList5"/>
    <dgm:cxn modelId="{AD2C216E-7109-4606-B0F2-DBE4D44FD7A2}" srcId="{D94978F1-68E4-4D72-A8D2-1AE4D933BC4D}" destId="{FCC14295-CBF2-4C6B-B630-F20B71670BB3}" srcOrd="0" destOrd="0" parTransId="{E6FB0FD9-DE68-4100-9BA3-D1AA01480B9A}" sibTransId="{1D12BB1A-9403-4245-AD45-9D1C7E7F2860}"/>
    <dgm:cxn modelId="{70930E76-2F75-4071-8C53-8700E5C72A5E}" srcId="{7F8FB174-CCB3-422C-885C-61F365CFFAE0}" destId="{DE56F72A-9B74-4E1C-9BCD-CE49FB591C2A}" srcOrd="0" destOrd="0" parTransId="{69386755-12C8-40C5-A09C-4F52922C47E7}" sibTransId="{F79A73E3-C4C5-4B99-A452-EEB3718054D9}"/>
    <dgm:cxn modelId="{483D9774-D544-4B11-8F0A-A1DAAA61CE97}" srcId="{D94978F1-68E4-4D72-A8D2-1AE4D933BC4D}" destId="{16BAE535-9CAA-4D9D-88BB-A7571A936592}" srcOrd="2" destOrd="0" parTransId="{61281B12-A438-489C-B844-89DC3E494D84}" sibTransId="{0ECDC2B4-3733-49C3-93F4-58BF846500D4}"/>
    <dgm:cxn modelId="{F8684BEE-BA28-4083-A709-8FF90C4D856C}" type="presParOf" srcId="{2C357FCC-7B5C-4B8E-9AFD-A93C03BF99F4}" destId="{C464656A-67CF-4365-9EEC-380A39CEEC28}" srcOrd="0" destOrd="0" presId="urn:microsoft.com/office/officeart/2005/8/layout/vList5"/>
    <dgm:cxn modelId="{43B93183-FCA0-4AB8-9D9C-70E10EC17764}" type="presParOf" srcId="{C464656A-67CF-4365-9EEC-380A39CEEC28}" destId="{5CA241BE-A868-4A7E-91CD-BBA0493C3AAB}" srcOrd="0" destOrd="0" presId="urn:microsoft.com/office/officeart/2005/8/layout/vList5"/>
    <dgm:cxn modelId="{44146052-3530-4815-B58D-A23DD9ECBB84}" type="presParOf" srcId="{C464656A-67CF-4365-9EEC-380A39CEEC28}" destId="{469CE6AB-E755-46A8-80C8-F53B34525DBF}" srcOrd="1" destOrd="0" presId="urn:microsoft.com/office/officeart/2005/8/layout/vList5"/>
    <dgm:cxn modelId="{EFFD2F11-B9AB-42BC-928C-EC84C17BD8B6}" type="presParOf" srcId="{2C357FCC-7B5C-4B8E-9AFD-A93C03BF99F4}" destId="{687B12ED-225F-46B5-B4B9-5CE5B95F7480}" srcOrd="1" destOrd="0" presId="urn:microsoft.com/office/officeart/2005/8/layout/vList5"/>
    <dgm:cxn modelId="{5E08F12D-D6AD-4174-AC88-7E621E992D5A}" type="presParOf" srcId="{2C357FCC-7B5C-4B8E-9AFD-A93C03BF99F4}" destId="{D18CB7AA-BC17-4B16-8EF9-DD5C6B676825}" srcOrd="2" destOrd="0" presId="urn:microsoft.com/office/officeart/2005/8/layout/vList5"/>
    <dgm:cxn modelId="{4DD4CD35-074D-4443-B519-8CAD4ADAA0AE}" type="presParOf" srcId="{D18CB7AA-BC17-4B16-8EF9-DD5C6B676825}" destId="{F4663BB7-4436-475A-88B6-BF0B5B7B13DF}" srcOrd="0" destOrd="0" presId="urn:microsoft.com/office/officeart/2005/8/layout/vList5"/>
    <dgm:cxn modelId="{A655B99F-D81F-46E3-AC56-C0EC0CAEF5E7}" type="presParOf" srcId="{D18CB7AA-BC17-4B16-8EF9-DD5C6B676825}" destId="{EB2F6887-958F-4804-B9A0-B9D0AE10B574}" srcOrd="1" destOrd="0" presId="urn:microsoft.com/office/officeart/2005/8/layout/vList5"/>
    <dgm:cxn modelId="{E9447BFA-10ED-45F8-8702-AD84CC80FE90}" type="presParOf" srcId="{2C357FCC-7B5C-4B8E-9AFD-A93C03BF99F4}" destId="{23995641-C281-425F-B841-074FA84D5943}" srcOrd="3" destOrd="0" presId="urn:microsoft.com/office/officeart/2005/8/layout/vList5"/>
    <dgm:cxn modelId="{6F3BFB23-24C2-45B1-8E45-EF236A59D350}" type="presParOf" srcId="{2C357FCC-7B5C-4B8E-9AFD-A93C03BF99F4}" destId="{AE7CA283-E598-499D-892C-255F75878941}" srcOrd="4" destOrd="0" presId="urn:microsoft.com/office/officeart/2005/8/layout/vList5"/>
    <dgm:cxn modelId="{C36156C7-4D7C-437B-B883-6617E5A09843}" type="presParOf" srcId="{AE7CA283-E598-499D-892C-255F75878941}" destId="{9BA54B93-0DAA-4604-8174-7CC8D2ABF9CB}" srcOrd="0" destOrd="0" presId="urn:microsoft.com/office/officeart/2005/8/layout/vList5"/>
    <dgm:cxn modelId="{89E92F32-A8EC-4FB8-A7AB-645204F0DC9B}" type="presParOf" srcId="{AE7CA283-E598-499D-892C-255F75878941}" destId="{AB51EF76-5BCB-45E5-B20B-9C2DF72BAD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18F6C5-84D4-474E-BF74-0A02081749F0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kumimoji="1" lang="ja-JP" altLang="en-US"/>
        </a:p>
      </dgm:t>
    </dgm:pt>
    <dgm:pt modelId="{D94978F1-68E4-4D72-A8D2-1AE4D933BC4D}">
      <dgm:prSet phldrT="[テキスト]" custT="1"/>
      <dgm:spPr/>
      <dgm:t>
        <a:bodyPr/>
        <a:lstStyle/>
        <a:p>
          <a:pPr algn="ctr"/>
          <a:r>
            <a:rPr kumimoji="1" lang="ja-JP" altLang="en-US" sz="2400" b="1" dirty="0" smtClean="0"/>
            <a:t>こんな方に　　お勧めです</a:t>
          </a:r>
          <a:endParaRPr kumimoji="1" lang="ja-JP" altLang="en-US" sz="2400" b="1" dirty="0"/>
        </a:p>
      </dgm:t>
    </dgm:pt>
    <dgm:pt modelId="{32EA2F73-9CED-4224-8E4A-73F300F542B6}" type="parTrans" cxnId="{51F72B5D-A581-44E5-9DC5-251D7C9BE59F}">
      <dgm:prSet/>
      <dgm:spPr/>
      <dgm:t>
        <a:bodyPr/>
        <a:lstStyle/>
        <a:p>
          <a:endParaRPr kumimoji="1" lang="ja-JP" altLang="en-US"/>
        </a:p>
      </dgm:t>
    </dgm:pt>
    <dgm:pt modelId="{8B3D5A62-DBCB-401F-B4F9-FA4FDB15B12D}" type="sibTrans" cxnId="{51F72B5D-A581-44E5-9DC5-251D7C9BE59F}">
      <dgm:prSet/>
      <dgm:spPr/>
      <dgm:t>
        <a:bodyPr/>
        <a:lstStyle/>
        <a:p>
          <a:endParaRPr kumimoji="1" lang="ja-JP" altLang="en-US"/>
        </a:p>
      </dgm:t>
    </dgm:pt>
    <dgm:pt modelId="{7F8FB174-CCB3-422C-885C-61F365CFFAE0}">
      <dgm:prSet phldrT="[テキスト]" custT="1"/>
      <dgm:spPr/>
      <dgm:t>
        <a:bodyPr/>
        <a:lstStyle/>
        <a:p>
          <a:r>
            <a:rPr kumimoji="1" lang="ja-JP" altLang="en-US" sz="2400" b="1" dirty="0" smtClean="0"/>
            <a:t>検査結果</a:t>
          </a:r>
          <a:endParaRPr kumimoji="1" lang="ja-JP" altLang="en-US" sz="2400" b="1" dirty="0"/>
        </a:p>
      </dgm:t>
    </dgm:pt>
    <dgm:pt modelId="{3A083409-0E5B-4695-BAF3-8D946A4F1394}" type="parTrans" cxnId="{ACEB6028-98D0-45AD-8E0A-2A5D81B5B36A}">
      <dgm:prSet/>
      <dgm:spPr/>
      <dgm:t>
        <a:bodyPr/>
        <a:lstStyle/>
        <a:p>
          <a:endParaRPr kumimoji="1" lang="ja-JP" altLang="en-US"/>
        </a:p>
      </dgm:t>
    </dgm:pt>
    <dgm:pt modelId="{0988E6E8-36A4-459F-BD7F-18B2FB761AA7}" type="sibTrans" cxnId="{ACEB6028-98D0-45AD-8E0A-2A5D81B5B36A}">
      <dgm:prSet/>
      <dgm:spPr/>
      <dgm:t>
        <a:bodyPr/>
        <a:lstStyle/>
        <a:p>
          <a:endParaRPr kumimoji="1" lang="ja-JP" altLang="en-US"/>
        </a:p>
      </dgm:t>
    </dgm:pt>
    <dgm:pt modelId="{DE56F72A-9B74-4E1C-9BCD-CE49FB591C2A}">
      <dgm:prSet phldrT="[テキスト]"/>
      <dgm:spPr/>
      <dgm:t>
        <a:bodyPr/>
        <a:lstStyle/>
        <a:p>
          <a:r>
            <a:rPr kumimoji="1" lang="ja-JP" altLang="en-US" dirty="0" smtClean="0"/>
            <a:t>定期的な検査をお勧めしています。</a:t>
          </a:r>
          <a:endParaRPr kumimoji="1" lang="ja-JP" altLang="en-US" dirty="0"/>
        </a:p>
      </dgm:t>
    </dgm:pt>
    <dgm:pt modelId="{69386755-12C8-40C5-A09C-4F52922C47E7}" type="parTrans" cxnId="{70930E76-2F75-4071-8C53-8700E5C72A5E}">
      <dgm:prSet/>
      <dgm:spPr/>
      <dgm:t>
        <a:bodyPr/>
        <a:lstStyle/>
        <a:p>
          <a:endParaRPr kumimoji="1" lang="ja-JP" altLang="en-US"/>
        </a:p>
      </dgm:t>
    </dgm:pt>
    <dgm:pt modelId="{F79A73E3-C4C5-4B99-A452-EEB3718054D9}" type="sibTrans" cxnId="{70930E76-2F75-4071-8C53-8700E5C72A5E}">
      <dgm:prSet/>
      <dgm:spPr/>
      <dgm:t>
        <a:bodyPr/>
        <a:lstStyle/>
        <a:p>
          <a:endParaRPr kumimoji="1" lang="ja-JP" altLang="en-US"/>
        </a:p>
      </dgm:t>
    </dgm:pt>
    <dgm:pt modelId="{E29A1C73-1A6A-4068-B0EE-DE3C7E01593B}">
      <dgm:prSet phldrT="[テキスト]" custT="1"/>
      <dgm:spPr/>
      <dgm:t>
        <a:bodyPr/>
        <a:lstStyle/>
        <a:p>
          <a:r>
            <a:rPr kumimoji="1" lang="ja-JP" altLang="en-US" sz="1400" dirty="0" smtClean="0"/>
            <a:t>当院では</a:t>
          </a:r>
          <a:r>
            <a:rPr kumimoji="1" lang="en-US" altLang="ja-JP" sz="1400" dirty="0" smtClean="0"/>
            <a:t>DEXA</a:t>
          </a:r>
          <a:r>
            <a:rPr kumimoji="1" lang="ja-JP" altLang="en-US" sz="1400" dirty="0" smtClean="0"/>
            <a:t>法にて測定いたします。この方法は骨粗鬆症の診断ガイドラインでも推奨されています。</a:t>
          </a:r>
          <a:endParaRPr kumimoji="1" lang="ja-JP" altLang="en-US" sz="1400" dirty="0"/>
        </a:p>
      </dgm:t>
    </dgm:pt>
    <dgm:pt modelId="{DA13B2EB-8134-4491-BD19-2F07AA8EBBB8}" type="sibTrans" cxnId="{34C3453D-04BA-4D7E-811D-A8D67BAE1AEF}">
      <dgm:prSet/>
      <dgm:spPr/>
      <dgm:t>
        <a:bodyPr/>
        <a:lstStyle/>
        <a:p>
          <a:endParaRPr kumimoji="1" lang="ja-JP" altLang="en-US"/>
        </a:p>
      </dgm:t>
    </dgm:pt>
    <dgm:pt modelId="{810E45F9-BB1B-45B7-9299-F8009A8DFEEE}" type="parTrans" cxnId="{34C3453D-04BA-4D7E-811D-A8D67BAE1AEF}">
      <dgm:prSet/>
      <dgm:spPr/>
      <dgm:t>
        <a:bodyPr/>
        <a:lstStyle/>
        <a:p>
          <a:endParaRPr kumimoji="1" lang="ja-JP" altLang="en-US"/>
        </a:p>
      </dgm:t>
    </dgm:pt>
    <dgm:pt modelId="{2C728EE8-69F5-41FA-AD40-703DB50B2777}">
      <dgm:prSet phldrT="[テキスト]" custT="1"/>
      <dgm:spPr/>
      <dgm:t>
        <a:bodyPr/>
        <a:lstStyle/>
        <a:p>
          <a:r>
            <a:rPr kumimoji="1" lang="ja-JP" altLang="en-US" sz="2400" b="1" dirty="0" smtClean="0"/>
            <a:t>測定法</a:t>
          </a:r>
          <a:endParaRPr kumimoji="1" lang="en-US" altLang="ja-JP" sz="2400" b="1" dirty="0" smtClean="0"/>
        </a:p>
        <a:p>
          <a:r>
            <a:rPr kumimoji="1" lang="ja-JP" altLang="en-US" sz="2400" b="1" dirty="0" smtClean="0"/>
            <a:t>検査時間</a:t>
          </a:r>
          <a:endParaRPr kumimoji="1" lang="ja-JP" altLang="en-US" sz="2400" b="1" dirty="0"/>
        </a:p>
      </dgm:t>
    </dgm:pt>
    <dgm:pt modelId="{8867C52B-B0CB-4E97-B0A1-4D7F9D766048}" type="sibTrans" cxnId="{B5F0B10F-4C46-4F13-850E-17F3E0A550DA}">
      <dgm:prSet/>
      <dgm:spPr/>
      <dgm:t>
        <a:bodyPr/>
        <a:lstStyle/>
        <a:p>
          <a:endParaRPr kumimoji="1" lang="ja-JP" altLang="en-US"/>
        </a:p>
      </dgm:t>
    </dgm:pt>
    <dgm:pt modelId="{296E4877-4321-4DDD-8D7B-7F76692A7B94}" type="parTrans" cxnId="{B5F0B10F-4C46-4F13-850E-17F3E0A550DA}">
      <dgm:prSet/>
      <dgm:spPr/>
      <dgm:t>
        <a:bodyPr/>
        <a:lstStyle/>
        <a:p>
          <a:endParaRPr kumimoji="1" lang="ja-JP" altLang="en-US"/>
        </a:p>
      </dgm:t>
    </dgm:pt>
    <dgm:pt modelId="{26656A4B-FDEB-4AF6-A7DB-97F9F84D8C8D}">
      <dgm:prSet phldrT="[テキスト]" custT="1"/>
      <dgm:spPr/>
      <dgm:t>
        <a:bodyPr/>
        <a:lstStyle/>
        <a:p>
          <a:r>
            <a:rPr kumimoji="1" lang="ja-JP" altLang="en-US" sz="1400" b="0" dirty="0" smtClean="0"/>
            <a:t>リウマチ・甲状腺疾患・透析中の方・ステロイドを投与されている方</a:t>
          </a:r>
          <a:endParaRPr kumimoji="1" lang="ja-JP" altLang="en-US" sz="1400" b="0" dirty="0"/>
        </a:p>
      </dgm:t>
    </dgm:pt>
    <dgm:pt modelId="{FE88F803-2193-4879-8234-202241A76065}" type="sibTrans" cxnId="{03538750-B34F-471E-AA12-BF455AF0D772}">
      <dgm:prSet/>
      <dgm:spPr/>
      <dgm:t>
        <a:bodyPr/>
        <a:lstStyle/>
        <a:p>
          <a:endParaRPr kumimoji="1" lang="ja-JP" altLang="en-US"/>
        </a:p>
      </dgm:t>
    </dgm:pt>
    <dgm:pt modelId="{B1F9745E-E81C-46AC-B8FD-ED400010401B}" type="parTrans" cxnId="{03538750-B34F-471E-AA12-BF455AF0D772}">
      <dgm:prSet/>
      <dgm:spPr/>
      <dgm:t>
        <a:bodyPr/>
        <a:lstStyle/>
        <a:p>
          <a:endParaRPr kumimoji="1" lang="ja-JP" altLang="en-US"/>
        </a:p>
      </dgm:t>
    </dgm:pt>
    <dgm:pt modelId="{53A5D1A4-25E0-4AB7-8581-C98BDB1626FB}">
      <dgm:prSet phldrT="[テキスト]" custT="1"/>
      <dgm:spPr/>
      <dgm:t>
        <a:bodyPr/>
        <a:lstStyle/>
        <a:p>
          <a:r>
            <a:rPr kumimoji="1" lang="ja-JP" altLang="en-US" sz="1400" b="0" dirty="0" smtClean="0"/>
            <a:t>５０歳以上の危険因子を有する男性</a:t>
          </a:r>
          <a:endParaRPr kumimoji="1" lang="ja-JP" altLang="en-US" sz="1400" b="0" dirty="0"/>
        </a:p>
      </dgm:t>
    </dgm:pt>
    <dgm:pt modelId="{D1221286-3739-4940-91AC-C6E0B25267D3}" type="sibTrans" cxnId="{9FADC4F9-9292-469D-BAF2-5DCFEF2FE21E}">
      <dgm:prSet/>
      <dgm:spPr/>
      <dgm:t>
        <a:bodyPr/>
        <a:lstStyle/>
        <a:p>
          <a:endParaRPr kumimoji="1" lang="ja-JP" altLang="en-US"/>
        </a:p>
      </dgm:t>
    </dgm:pt>
    <dgm:pt modelId="{580B4501-B4E6-4589-B993-AF4464D8649D}" type="parTrans" cxnId="{9FADC4F9-9292-469D-BAF2-5DCFEF2FE21E}">
      <dgm:prSet/>
      <dgm:spPr/>
      <dgm:t>
        <a:bodyPr/>
        <a:lstStyle/>
        <a:p>
          <a:endParaRPr kumimoji="1" lang="ja-JP" altLang="en-US"/>
        </a:p>
      </dgm:t>
    </dgm:pt>
    <dgm:pt modelId="{8D74E655-2B5A-44A7-B646-210680F5D7B1}">
      <dgm:prSet phldrT="[テキスト]" custT="1"/>
      <dgm:spPr/>
      <dgm:t>
        <a:bodyPr/>
        <a:lstStyle/>
        <a:p>
          <a:r>
            <a:rPr kumimoji="1" lang="ja-JP" altLang="en-US" sz="1400" b="0" dirty="0" smtClean="0"/>
            <a:t>危険因子（喫煙・飲酒・骨折の家族歴）がある閉経後または閉経周辺期の女性</a:t>
          </a:r>
          <a:endParaRPr kumimoji="1" lang="ja-JP" altLang="en-US" sz="1400" b="0" dirty="0"/>
        </a:p>
      </dgm:t>
    </dgm:pt>
    <dgm:pt modelId="{FEAD361D-87FB-48A9-A40E-A0A692460FB5}" type="sibTrans" cxnId="{4AA0D41F-4342-4D9B-A0EA-2790E25B9555}">
      <dgm:prSet/>
      <dgm:spPr/>
      <dgm:t>
        <a:bodyPr/>
        <a:lstStyle/>
        <a:p>
          <a:endParaRPr kumimoji="1" lang="ja-JP" altLang="en-US"/>
        </a:p>
      </dgm:t>
    </dgm:pt>
    <dgm:pt modelId="{9A61D51B-8BA4-4F5E-A3AD-F74AE64ECE47}" type="parTrans" cxnId="{4AA0D41F-4342-4D9B-A0EA-2790E25B9555}">
      <dgm:prSet/>
      <dgm:spPr/>
      <dgm:t>
        <a:bodyPr/>
        <a:lstStyle/>
        <a:p>
          <a:endParaRPr kumimoji="1" lang="ja-JP" altLang="en-US"/>
        </a:p>
      </dgm:t>
    </dgm:pt>
    <dgm:pt modelId="{64A8E6F5-5025-493A-B12C-2093CC536B2B}">
      <dgm:prSet phldrT="[テキスト]" custT="1"/>
      <dgm:spPr/>
      <dgm:t>
        <a:bodyPr/>
        <a:lstStyle/>
        <a:p>
          <a:r>
            <a:rPr kumimoji="1" lang="ja-JP" altLang="en-US" sz="1400" b="0" dirty="0" smtClean="0"/>
            <a:t>６５歳以上の女性、７０歳以上の男性</a:t>
          </a:r>
          <a:endParaRPr kumimoji="1" lang="ja-JP" altLang="en-US" sz="1400" b="0" dirty="0"/>
        </a:p>
      </dgm:t>
    </dgm:pt>
    <dgm:pt modelId="{A49E56E4-2A47-4326-B8FE-05387C9D9541}" type="sibTrans" cxnId="{689FD897-6D36-4D5B-9D5F-E4D6E497DD8D}">
      <dgm:prSet/>
      <dgm:spPr/>
      <dgm:t>
        <a:bodyPr/>
        <a:lstStyle/>
        <a:p>
          <a:endParaRPr kumimoji="1" lang="ja-JP" altLang="en-US"/>
        </a:p>
      </dgm:t>
    </dgm:pt>
    <dgm:pt modelId="{AB2C25F6-4ACB-478F-8277-BB7188995D71}" type="parTrans" cxnId="{689FD897-6D36-4D5B-9D5F-E4D6E497DD8D}">
      <dgm:prSet/>
      <dgm:spPr/>
      <dgm:t>
        <a:bodyPr/>
        <a:lstStyle/>
        <a:p>
          <a:endParaRPr kumimoji="1" lang="ja-JP" altLang="en-US"/>
        </a:p>
      </dgm:t>
    </dgm:pt>
    <dgm:pt modelId="{FCC14295-CBF2-4C6B-B630-F20B71670BB3}">
      <dgm:prSet phldrT="[テキスト]" custT="1"/>
      <dgm:spPr/>
      <dgm:t>
        <a:bodyPr/>
        <a:lstStyle/>
        <a:p>
          <a:r>
            <a:rPr kumimoji="1" lang="ja-JP" altLang="en-US" sz="1400" b="0" dirty="0" smtClean="0"/>
            <a:t>骨粗鬆症が疑われる方</a:t>
          </a:r>
          <a:endParaRPr kumimoji="1" lang="ja-JP" altLang="en-US" sz="1400" b="0" dirty="0"/>
        </a:p>
      </dgm:t>
    </dgm:pt>
    <dgm:pt modelId="{1D12BB1A-9403-4245-AD45-9D1C7E7F2860}" type="sibTrans" cxnId="{AD2C216E-7109-4606-B0F2-DBE4D44FD7A2}">
      <dgm:prSet/>
      <dgm:spPr/>
      <dgm:t>
        <a:bodyPr/>
        <a:lstStyle/>
        <a:p>
          <a:endParaRPr kumimoji="1" lang="ja-JP" altLang="en-US"/>
        </a:p>
      </dgm:t>
    </dgm:pt>
    <dgm:pt modelId="{E6FB0FD9-DE68-4100-9BA3-D1AA01480B9A}" type="parTrans" cxnId="{AD2C216E-7109-4606-B0F2-DBE4D44FD7A2}">
      <dgm:prSet/>
      <dgm:spPr/>
      <dgm:t>
        <a:bodyPr/>
        <a:lstStyle/>
        <a:p>
          <a:endParaRPr kumimoji="1" lang="ja-JP" altLang="en-US"/>
        </a:p>
      </dgm:t>
    </dgm:pt>
    <dgm:pt modelId="{7BD879AA-8DAA-4CC0-A8AF-676099ACA684}">
      <dgm:prSet phldrT="[テキスト]" custT="1"/>
      <dgm:spPr/>
      <dgm:t>
        <a:bodyPr/>
        <a:lstStyle/>
        <a:p>
          <a:r>
            <a:rPr kumimoji="1" lang="ja-JP" altLang="en-US" sz="1400" dirty="0" smtClean="0"/>
            <a:t>検査時間は約１０分です。</a:t>
          </a:r>
          <a:endParaRPr kumimoji="1" lang="ja-JP" altLang="en-US" sz="1400" dirty="0"/>
        </a:p>
      </dgm:t>
    </dgm:pt>
    <dgm:pt modelId="{FB44B421-EBB2-4E9C-90DA-E439AA223CB1}" type="parTrans" cxnId="{8A96258A-FD4D-4ED9-AB1D-9DB8D3D918D8}">
      <dgm:prSet/>
      <dgm:spPr/>
      <dgm:t>
        <a:bodyPr/>
        <a:lstStyle/>
        <a:p>
          <a:endParaRPr kumimoji="1" lang="ja-JP" altLang="en-US"/>
        </a:p>
      </dgm:t>
    </dgm:pt>
    <dgm:pt modelId="{867776CA-729F-418B-86BE-9FF46D2F7E7F}" type="sibTrans" cxnId="{8A96258A-FD4D-4ED9-AB1D-9DB8D3D918D8}">
      <dgm:prSet/>
      <dgm:spPr/>
      <dgm:t>
        <a:bodyPr/>
        <a:lstStyle/>
        <a:p>
          <a:endParaRPr kumimoji="1" lang="ja-JP" altLang="en-US"/>
        </a:p>
      </dgm:t>
    </dgm:pt>
    <dgm:pt modelId="{2022EBB3-AF10-4910-9D2D-E5DBFCCAB8CE}">
      <dgm:prSet phldrT="[テキスト]" custT="1"/>
      <dgm:spPr/>
      <dgm:t>
        <a:bodyPr/>
        <a:lstStyle/>
        <a:p>
          <a:r>
            <a:rPr kumimoji="1" lang="ja-JP" altLang="en-US" sz="1400" dirty="0" smtClean="0"/>
            <a:t>寝台に仰向けで寝ていただき、痛みもありません。</a:t>
          </a:r>
          <a:endParaRPr kumimoji="1" lang="ja-JP" altLang="en-US" sz="1400" dirty="0"/>
        </a:p>
      </dgm:t>
    </dgm:pt>
    <dgm:pt modelId="{D61DD28F-5F0A-4A89-B004-EE4E5AD588A5}" type="parTrans" cxnId="{ECC5E2E4-798F-491A-83B4-F1B39726F4B9}">
      <dgm:prSet/>
      <dgm:spPr/>
      <dgm:t>
        <a:bodyPr/>
        <a:lstStyle/>
        <a:p>
          <a:endParaRPr kumimoji="1" lang="ja-JP" altLang="en-US"/>
        </a:p>
      </dgm:t>
    </dgm:pt>
    <dgm:pt modelId="{B8A34F72-9BA1-4838-8BBB-94D8314238C8}" type="sibTrans" cxnId="{ECC5E2E4-798F-491A-83B4-F1B39726F4B9}">
      <dgm:prSet/>
      <dgm:spPr/>
      <dgm:t>
        <a:bodyPr/>
        <a:lstStyle/>
        <a:p>
          <a:endParaRPr kumimoji="1" lang="ja-JP" altLang="en-US"/>
        </a:p>
      </dgm:t>
    </dgm:pt>
    <dgm:pt modelId="{25AA372D-849E-4CE7-BB11-F46681CC2B97}">
      <dgm:prSet phldrT="[テキスト]" custT="1"/>
      <dgm:spPr/>
      <dgm:t>
        <a:bodyPr/>
        <a:lstStyle/>
        <a:p>
          <a:r>
            <a:rPr kumimoji="1" lang="ja-JP" altLang="en-US" sz="1400" dirty="0" smtClean="0"/>
            <a:t>低線量の</a:t>
          </a:r>
          <a:r>
            <a:rPr kumimoji="1" lang="en-US" altLang="ja-JP" sz="1400" dirty="0" smtClean="0"/>
            <a:t>X</a:t>
          </a:r>
          <a:r>
            <a:rPr kumimoji="1" lang="ja-JP" altLang="en-US" sz="1400" dirty="0" smtClean="0"/>
            <a:t>線を使用し、腰椎と大腿骨を測定します。</a:t>
          </a:r>
          <a:endParaRPr kumimoji="1" lang="ja-JP" altLang="en-US" sz="1400" dirty="0"/>
        </a:p>
      </dgm:t>
    </dgm:pt>
    <dgm:pt modelId="{EE93BAC3-2850-4FC5-AD63-583611FDECFB}" type="parTrans" cxnId="{BA19678D-0FFC-439C-AE3A-D36B53A5B055}">
      <dgm:prSet/>
      <dgm:spPr/>
      <dgm:t>
        <a:bodyPr/>
        <a:lstStyle/>
        <a:p>
          <a:endParaRPr kumimoji="1" lang="ja-JP" altLang="en-US"/>
        </a:p>
      </dgm:t>
    </dgm:pt>
    <dgm:pt modelId="{28446CEC-5700-457E-9B51-89F57D321033}" type="sibTrans" cxnId="{BA19678D-0FFC-439C-AE3A-D36B53A5B055}">
      <dgm:prSet/>
      <dgm:spPr/>
      <dgm:t>
        <a:bodyPr/>
        <a:lstStyle/>
        <a:p>
          <a:endParaRPr kumimoji="1" lang="ja-JP" altLang="en-US"/>
        </a:p>
      </dgm:t>
    </dgm:pt>
    <dgm:pt modelId="{992C78FD-FD51-47B1-9925-98B490CFFBE1}">
      <dgm:prSet phldrT="[テキスト]"/>
      <dgm:spPr/>
      <dgm:t>
        <a:bodyPr/>
        <a:lstStyle/>
        <a:p>
          <a:r>
            <a:rPr kumimoji="1" lang="ja-JP" altLang="en-US" dirty="0" smtClean="0"/>
            <a:t>結果は電子保存しているため前回と容易に比較する事ができ、より精度の高い検査を行う事ができます。</a:t>
          </a:r>
          <a:endParaRPr kumimoji="1" lang="ja-JP" altLang="en-US" dirty="0"/>
        </a:p>
      </dgm:t>
    </dgm:pt>
    <dgm:pt modelId="{98D20292-713C-46DF-B31E-88DF397EC6C5}" type="parTrans" cxnId="{741FC200-5054-4772-AE4C-DB855AAA8205}">
      <dgm:prSet/>
      <dgm:spPr/>
      <dgm:t>
        <a:bodyPr/>
        <a:lstStyle/>
        <a:p>
          <a:endParaRPr kumimoji="1" lang="ja-JP" altLang="en-US"/>
        </a:p>
      </dgm:t>
    </dgm:pt>
    <dgm:pt modelId="{3F0174F0-FFBE-4BC9-A887-1646D9A79C16}" type="sibTrans" cxnId="{741FC200-5054-4772-AE4C-DB855AAA8205}">
      <dgm:prSet/>
      <dgm:spPr/>
      <dgm:t>
        <a:bodyPr/>
        <a:lstStyle/>
        <a:p>
          <a:endParaRPr kumimoji="1" lang="ja-JP" altLang="en-US"/>
        </a:p>
      </dgm:t>
    </dgm:pt>
    <dgm:pt modelId="{6A5849AE-BB33-4345-A791-CE11356D7E63}">
      <dgm:prSet phldrT="[テキスト]"/>
      <dgm:spPr/>
      <dgm:t>
        <a:bodyPr/>
        <a:lstStyle/>
        <a:p>
          <a:r>
            <a:rPr kumimoji="1" lang="ja-JP" altLang="en-US" dirty="0" smtClean="0"/>
            <a:t>患者様へも検査結果をお渡しいただけます。</a:t>
          </a:r>
          <a:endParaRPr kumimoji="1" lang="ja-JP" altLang="en-US" dirty="0"/>
        </a:p>
      </dgm:t>
    </dgm:pt>
    <dgm:pt modelId="{A78FC966-75B9-40E7-ABCA-2F5FDA00328C}" type="parTrans" cxnId="{AE0217BB-A47E-4BF1-B89E-C4FE76D2B75E}">
      <dgm:prSet/>
      <dgm:spPr/>
      <dgm:t>
        <a:bodyPr/>
        <a:lstStyle/>
        <a:p>
          <a:endParaRPr kumimoji="1" lang="ja-JP" altLang="en-US"/>
        </a:p>
      </dgm:t>
    </dgm:pt>
    <dgm:pt modelId="{435F25F3-8B7C-4FDD-892A-1D40EE5FF212}" type="sibTrans" cxnId="{AE0217BB-A47E-4BF1-B89E-C4FE76D2B75E}">
      <dgm:prSet/>
      <dgm:spPr/>
      <dgm:t>
        <a:bodyPr/>
        <a:lstStyle/>
        <a:p>
          <a:endParaRPr kumimoji="1" lang="ja-JP" altLang="en-US"/>
        </a:p>
      </dgm:t>
    </dgm:pt>
    <dgm:pt modelId="{0E090C44-036E-433D-B5F5-40F1233791EC}">
      <dgm:prSet phldrT="[テキスト]"/>
      <dgm:spPr/>
      <dgm:t>
        <a:bodyPr/>
        <a:lstStyle/>
        <a:p>
          <a:r>
            <a:rPr kumimoji="1" lang="ja-JP" altLang="en-US" dirty="0" smtClean="0"/>
            <a:t>年３回、４か月毎の検査が推奨されています。</a:t>
          </a:r>
          <a:endParaRPr kumimoji="1" lang="ja-JP" altLang="en-US" dirty="0"/>
        </a:p>
      </dgm:t>
    </dgm:pt>
    <dgm:pt modelId="{906C4B4E-530A-4A00-BE2B-B766066462CA}" type="parTrans" cxnId="{B7F2E800-7DB1-4725-B7B9-7811700BE5D4}">
      <dgm:prSet/>
      <dgm:spPr/>
      <dgm:t>
        <a:bodyPr/>
        <a:lstStyle/>
        <a:p>
          <a:endParaRPr kumimoji="1" lang="ja-JP" altLang="en-US"/>
        </a:p>
      </dgm:t>
    </dgm:pt>
    <dgm:pt modelId="{61ECFD3D-811D-46EB-B16F-08D6B069DFCD}" type="sibTrans" cxnId="{B7F2E800-7DB1-4725-B7B9-7811700BE5D4}">
      <dgm:prSet/>
      <dgm:spPr/>
      <dgm:t>
        <a:bodyPr/>
        <a:lstStyle/>
        <a:p>
          <a:endParaRPr kumimoji="1" lang="ja-JP" altLang="en-US"/>
        </a:p>
      </dgm:t>
    </dgm:pt>
    <dgm:pt modelId="{2C357FCC-7B5C-4B8E-9AFD-A93C03BF99F4}" type="pres">
      <dgm:prSet presAssocID="{C818F6C5-84D4-474E-BF74-0A02081749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464656A-67CF-4365-9EEC-380A39CEEC28}" type="pres">
      <dgm:prSet presAssocID="{D94978F1-68E4-4D72-A8D2-1AE4D933BC4D}" presName="linNode" presStyleCnt="0"/>
      <dgm:spPr/>
      <dgm:t>
        <a:bodyPr/>
        <a:lstStyle/>
        <a:p>
          <a:endParaRPr kumimoji="1" lang="ja-JP" altLang="en-US"/>
        </a:p>
      </dgm:t>
    </dgm:pt>
    <dgm:pt modelId="{5CA241BE-A868-4A7E-91CD-BBA0493C3AAB}" type="pres">
      <dgm:prSet presAssocID="{D94978F1-68E4-4D72-A8D2-1AE4D933BC4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9CE6AB-E755-46A8-80C8-F53B34525DBF}" type="pres">
      <dgm:prSet presAssocID="{D94978F1-68E4-4D72-A8D2-1AE4D933BC4D}" presName="descendantText" presStyleLbl="alignAccFollowNode1" presStyleIdx="0" presStyleCnt="3" custLinFactNeighborY="275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7B12ED-225F-46B5-B4B9-5CE5B95F7480}" type="pres">
      <dgm:prSet presAssocID="{8B3D5A62-DBCB-401F-B4F9-FA4FDB15B12D}" presName="sp" presStyleCnt="0"/>
      <dgm:spPr/>
      <dgm:t>
        <a:bodyPr/>
        <a:lstStyle/>
        <a:p>
          <a:endParaRPr kumimoji="1" lang="ja-JP" altLang="en-US"/>
        </a:p>
      </dgm:t>
    </dgm:pt>
    <dgm:pt modelId="{D18CB7AA-BC17-4B16-8EF9-DD5C6B676825}" type="pres">
      <dgm:prSet presAssocID="{2C728EE8-69F5-41FA-AD40-703DB50B2777}" presName="linNode" presStyleCnt="0"/>
      <dgm:spPr/>
      <dgm:t>
        <a:bodyPr/>
        <a:lstStyle/>
        <a:p>
          <a:endParaRPr kumimoji="1" lang="ja-JP" altLang="en-US"/>
        </a:p>
      </dgm:t>
    </dgm:pt>
    <dgm:pt modelId="{F4663BB7-4436-475A-88B6-BF0B5B7B13DF}" type="pres">
      <dgm:prSet presAssocID="{2C728EE8-69F5-41FA-AD40-703DB50B277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2F6887-958F-4804-B9A0-B9D0AE10B574}" type="pres">
      <dgm:prSet presAssocID="{2C728EE8-69F5-41FA-AD40-703DB50B277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995641-C281-425F-B841-074FA84D5943}" type="pres">
      <dgm:prSet presAssocID="{8867C52B-B0CB-4E97-B0A1-4D7F9D766048}" presName="sp" presStyleCnt="0"/>
      <dgm:spPr/>
      <dgm:t>
        <a:bodyPr/>
        <a:lstStyle/>
        <a:p>
          <a:endParaRPr kumimoji="1" lang="ja-JP" altLang="en-US"/>
        </a:p>
      </dgm:t>
    </dgm:pt>
    <dgm:pt modelId="{AE7CA283-E598-499D-892C-255F75878941}" type="pres">
      <dgm:prSet presAssocID="{7F8FB174-CCB3-422C-885C-61F365CFFAE0}" presName="linNode" presStyleCnt="0"/>
      <dgm:spPr/>
      <dgm:t>
        <a:bodyPr/>
        <a:lstStyle/>
        <a:p>
          <a:endParaRPr kumimoji="1" lang="ja-JP" altLang="en-US"/>
        </a:p>
      </dgm:t>
    </dgm:pt>
    <dgm:pt modelId="{9BA54B93-0DAA-4604-8174-7CC8D2ABF9CB}" type="pres">
      <dgm:prSet presAssocID="{7F8FB174-CCB3-422C-885C-61F365CFFAE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51EF76-5BCB-45E5-B20B-9C2DF72BAD9F}" type="pres">
      <dgm:prSet presAssocID="{7F8FB174-CCB3-422C-885C-61F365CFFAE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5EBC541-6D03-4DBD-A042-C8A5E779EFFE}" type="presOf" srcId="{6A5849AE-BB33-4345-A791-CE11356D7E63}" destId="{AB51EF76-5BCB-45E5-B20B-9C2DF72BAD9F}" srcOrd="0" destOrd="3" presId="urn:microsoft.com/office/officeart/2005/8/layout/vList5"/>
    <dgm:cxn modelId="{4AA0D41F-4342-4D9B-A0EA-2790E25B9555}" srcId="{D94978F1-68E4-4D72-A8D2-1AE4D933BC4D}" destId="{8D74E655-2B5A-44A7-B646-210680F5D7B1}" srcOrd="2" destOrd="0" parTransId="{9A61D51B-8BA4-4F5E-A3AD-F74AE64ECE47}" sibTransId="{FEAD361D-87FB-48A9-A40E-A0A692460FB5}"/>
    <dgm:cxn modelId="{27E15130-B456-48F1-99FD-64BD5CAD7C10}" type="presOf" srcId="{0E090C44-036E-433D-B5F5-40F1233791EC}" destId="{AB51EF76-5BCB-45E5-B20B-9C2DF72BAD9F}" srcOrd="0" destOrd="1" presId="urn:microsoft.com/office/officeart/2005/8/layout/vList5"/>
    <dgm:cxn modelId="{56994764-A723-49A6-B97A-FFDCAAE2AD00}" type="presOf" srcId="{7F8FB174-CCB3-422C-885C-61F365CFFAE0}" destId="{9BA54B93-0DAA-4604-8174-7CC8D2ABF9CB}" srcOrd="0" destOrd="0" presId="urn:microsoft.com/office/officeart/2005/8/layout/vList5"/>
    <dgm:cxn modelId="{86A7920E-2D89-4960-87F2-6088C808E4DA}" type="presOf" srcId="{2C728EE8-69F5-41FA-AD40-703DB50B2777}" destId="{F4663BB7-4436-475A-88B6-BF0B5B7B13DF}" srcOrd="0" destOrd="0" presId="urn:microsoft.com/office/officeart/2005/8/layout/vList5"/>
    <dgm:cxn modelId="{ACEB6028-98D0-45AD-8E0A-2A5D81B5B36A}" srcId="{C818F6C5-84D4-474E-BF74-0A02081749F0}" destId="{7F8FB174-CCB3-422C-885C-61F365CFFAE0}" srcOrd="2" destOrd="0" parTransId="{3A083409-0E5B-4695-BAF3-8D946A4F1394}" sibTransId="{0988E6E8-36A4-459F-BD7F-18B2FB761AA7}"/>
    <dgm:cxn modelId="{85E3046B-23F6-4300-8720-FC1F3F5CA785}" type="presOf" srcId="{C818F6C5-84D4-474E-BF74-0A02081749F0}" destId="{2C357FCC-7B5C-4B8E-9AFD-A93C03BF99F4}" srcOrd="0" destOrd="0" presId="urn:microsoft.com/office/officeart/2005/8/layout/vList5"/>
    <dgm:cxn modelId="{ECC5E2E4-798F-491A-83B4-F1B39726F4B9}" srcId="{2C728EE8-69F5-41FA-AD40-703DB50B2777}" destId="{2022EBB3-AF10-4910-9D2D-E5DBFCCAB8CE}" srcOrd="2" destOrd="0" parTransId="{D61DD28F-5F0A-4A89-B004-EE4E5AD588A5}" sibTransId="{B8A34F72-9BA1-4838-8BBB-94D8314238C8}"/>
    <dgm:cxn modelId="{B7F2E800-7DB1-4725-B7B9-7811700BE5D4}" srcId="{7F8FB174-CCB3-422C-885C-61F365CFFAE0}" destId="{0E090C44-036E-433D-B5F5-40F1233791EC}" srcOrd="1" destOrd="0" parTransId="{906C4B4E-530A-4A00-BE2B-B766066462CA}" sibTransId="{61ECFD3D-811D-46EB-B16F-08D6B069DFCD}"/>
    <dgm:cxn modelId="{AD06CED0-28C4-4643-94AC-2E7019BEF9DD}" type="presOf" srcId="{992C78FD-FD51-47B1-9925-98B490CFFBE1}" destId="{AB51EF76-5BCB-45E5-B20B-9C2DF72BAD9F}" srcOrd="0" destOrd="2" presId="urn:microsoft.com/office/officeart/2005/8/layout/vList5"/>
    <dgm:cxn modelId="{755C8E82-C73E-437A-B85F-2DC77D206C9C}" type="presOf" srcId="{7BD879AA-8DAA-4CC0-A8AF-676099ACA684}" destId="{EB2F6887-958F-4804-B9A0-B9D0AE10B574}" srcOrd="0" destOrd="1" presId="urn:microsoft.com/office/officeart/2005/8/layout/vList5"/>
    <dgm:cxn modelId="{AE9F5BEC-0FC4-4EC8-9C3C-8CB181C02611}" type="presOf" srcId="{2022EBB3-AF10-4910-9D2D-E5DBFCCAB8CE}" destId="{EB2F6887-958F-4804-B9A0-B9D0AE10B574}" srcOrd="0" destOrd="2" presId="urn:microsoft.com/office/officeart/2005/8/layout/vList5"/>
    <dgm:cxn modelId="{40DC0EA3-4BBB-46AA-902A-78C7726EB66B}" type="presOf" srcId="{FCC14295-CBF2-4C6B-B630-F20B71670BB3}" destId="{469CE6AB-E755-46A8-80C8-F53B34525DBF}" srcOrd="0" destOrd="0" presId="urn:microsoft.com/office/officeart/2005/8/layout/vList5"/>
    <dgm:cxn modelId="{BA19678D-0FFC-439C-AE3A-D36B53A5B055}" srcId="{2C728EE8-69F5-41FA-AD40-703DB50B2777}" destId="{25AA372D-849E-4CE7-BB11-F46681CC2B97}" srcOrd="3" destOrd="0" parTransId="{EE93BAC3-2850-4FC5-AD63-583611FDECFB}" sibTransId="{28446CEC-5700-457E-9B51-89F57D321033}"/>
    <dgm:cxn modelId="{34C3453D-04BA-4D7E-811D-A8D67BAE1AEF}" srcId="{2C728EE8-69F5-41FA-AD40-703DB50B2777}" destId="{E29A1C73-1A6A-4068-B0EE-DE3C7E01593B}" srcOrd="0" destOrd="0" parTransId="{810E45F9-BB1B-45B7-9299-F8009A8DFEEE}" sibTransId="{DA13B2EB-8134-4491-BD19-2F07AA8EBBB8}"/>
    <dgm:cxn modelId="{C06E2D75-2BFD-4125-BF31-90A2A9C8A505}" type="presOf" srcId="{64A8E6F5-5025-493A-B12C-2093CC536B2B}" destId="{469CE6AB-E755-46A8-80C8-F53B34525DBF}" srcOrd="0" destOrd="1" presId="urn:microsoft.com/office/officeart/2005/8/layout/vList5"/>
    <dgm:cxn modelId="{9FADC4F9-9292-469D-BAF2-5DCFEF2FE21E}" srcId="{D94978F1-68E4-4D72-A8D2-1AE4D933BC4D}" destId="{53A5D1A4-25E0-4AB7-8581-C98BDB1626FB}" srcOrd="3" destOrd="0" parTransId="{580B4501-B4E6-4589-B993-AF4464D8649D}" sibTransId="{D1221286-3739-4940-91AC-C6E0B25267D3}"/>
    <dgm:cxn modelId="{B5F0B10F-4C46-4F13-850E-17F3E0A550DA}" srcId="{C818F6C5-84D4-474E-BF74-0A02081749F0}" destId="{2C728EE8-69F5-41FA-AD40-703DB50B2777}" srcOrd="1" destOrd="0" parTransId="{296E4877-4321-4DDD-8D7B-7F76692A7B94}" sibTransId="{8867C52B-B0CB-4E97-B0A1-4D7F9D766048}"/>
    <dgm:cxn modelId="{54830320-2F9B-485D-87DD-D87DDF146380}" type="presOf" srcId="{DE56F72A-9B74-4E1C-9BCD-CE49FB591C2A}" destId="{AB51EF76-5BCB-45E5-B20B-9C2DF72BAD9F}" srcOrd="0" destOrd="0" presId="urn:microsoft.com/office/officeart/2005/8/layout/vList5"/>
    <dgm:cxn modelId="{8A96258A-FD4D-4ED9-AB1D-9DB8D3D918D8}" srcId="{2C728EE8-69F5-41FA-AD40-703DB50B2777}" destId="{7BD879AA-8DAA-4CC0-A8AF-676099ACA684}" srcOrd="1" destOrd="0" parTransId="{FB44B421-EBB2-4E9C-90DA-E439AA223CB1}" sibTransId="{867776CA-729F-418B-86BE-9FF46D2F7E7F}"/>
    <dgm:cxn modelId="{1788B209-3801-413C-B68F-594AD54F3DE2}" type="presOf" srcId="{D94978F1-68E4-4D72-A8D2-1AE4D933BC4D}" destId="{5CA241BE-A868-4A7E-91CD-BBA0493C3AAB}" srcOrd="0" destOrd="0" presId="urn:microsoft.com/office/officeart/2005/8/layout/vList5"/>
    <dgm:cxn modelId="{741FC200-5054-4772-AE4C-DB855AAA8205}" srcId="{7F8FB174-CCB3-422C-885C-61F365CFFAE0}" destId="{992C78FD-FD51-47B1-9925-98B490CFFBE1}" srcOrd="2" destOrd="0" parTransId="{98D20292-713C-46DF-B31E-88DF397EC6C5}" sibTransId="{3F0174F0-FFBE-4BC9-A887-1646D9A79C16}"/>
    <dgm:cxn modelId="{E2D48B82-A37A-4E75-B234-51815176475C}" type="presOf" srcId="{E29A1C73-1A6A-4068-B0EE-DE3C7E01593B}" destId="{EB2F6887-958F-4804-B9A0-B9D0AE10B574}" srcOrd="0" destOrd="0" presId="urn:microsoft.com/office/officeart/2005/8/layout/vList5"/>
    <dgm:cxn modelId="{689FD897-6D36-4D5B-9D5F-E4D6E497DD8D}" srcId="{D94978F1-68E4-4D72-A8D2-1AE4D933BC4D}" destId="{64A8E6F5-5025-493A-B12C-2093CC536B2B}" srcOrd="1" destOrd="0" parTransId="{AB2C25F6-4ACB-478F-8277-BB7188995D71}" sibTransId="{A49E56E4-2A47-4326-B8FE-05387C9D9541}"/>
    <dgm:cxn modelId="{AD2C216E-7109-4606-B0F2-DBE4D44FD7A2}" srcId="{D94978F1-68E4-4D72-A8D2-1AE4D933BC4D}" destId="{FCC14295-CBF2-4C6B-B630-F20B71670BB3}" srcOrd="0" destOrd="0" parTransId="{E6FB0FD9-DE68-4100-9BA3-D1AA01480B9A}" sibTransId="{1D12BB1A-9403-4245-AD45-9D1C7E7F2860}"/>
    <dgm:cxn modelId="{AE0217BB-A47E-4BF1-B89E-C4FE76D2B75E}" srcId="{7F8FB174-CCB3-422C-885C-61F365CFFAE0}" destId="{6A5849AE-BB33-4345-A791-CE11356D7E63}" srcOrd="3" destOrd="0" parTransId="{A78FC966-75B9-40E7-ABCA-2F5FDA00328C}" sibTransId="{435F25F3-8B7C-4FDD-892A-1D40EE5FF212}"/>
    <dgm:cxn modelId="{C7388A5B-B78E-40D2-9841-032373C0A069}" type="presOf" srcId="{26656A4B-FDEB-4AF6-A7DB-97F9F84D8C8D}" destId="{469CE6AB-E755-46A8-80C8-F53B34525DBF}" srcOrd="0" destOrd="4" presId="urn:microsoft.com/office/officeart/2005/8/layout/vList5"/>
    <dgm:cxn modelId="{03538750-B34F-471E-AA12-BF455AF0D772}" srcId="{D94978F1-68E4-4D72-A8D2-1AE4D933BC4D}" destId="{26656A4B-FDEB-4AF6-A7DB-97F9F84D8C8D}" srcOrd="4" destOrd="0" parTransId="{B1F9745E-E81C-46AC-B8FD-ED400010401B}" sibTransId="{FE88F803-2193-4879-8234-202241A76065}"/>
    <dgm:cxn modelId="{70930E76-2F75-4071-8C53-8700E5C72A5E}" srcId="{7F8FB174-CCB3-422C-885C-61F365CFFAE0}" destId="{DE56F72A-9B74-4E1C-9BCD-CE49FB591C2A}" srcOrd="0" destOrd="0" parTransId="{69386755-12C8-40C5-A09C-4F52922C47E7}" sibTransId="{F79A73E3-C4C5-4B99-A452-EEB3718054D9}"/>
    <dgm:cxn modelId="{A015B105-BD9A-473F-AA52-4640C5B21454}" type="presOf" srcId="{25AA372D-849E-4CE7-BB11-F46681CC2B97}" destId="{EB2F6887-958F-4804-B9A0-B9D0AE10B574}" srcOrd="0" destOrd="3" presId="urn:microsoft.com/office/officeart/2005/8/layout/vList5"/>
    <dgm:cxn modelId="{86D3A9DF-02B8-42D9-BEC6-CA741F5BEB28}" type="presOf" srcId="{53A5D1A4-25E0-4AB7-8581-C98BDB1626FB}" destId="{469CE6AB-E755-46A8-80C8-F53B34525DBF}" srcOrd="0" destOrd="3" presId="urn:microsoft.com/office/officeart/2005/8/layout/vList5"/>
    <dgm:cxn modelId="{692C1C5B-3C4C-4B27-801C-B9953BF84A20}" type="presOf" srcId="{8D74E655-2B5A-44A7-B646-210680F5D7B1}" destId="{469CE6AB-E755-46A8-80C8-F53B34525DBF}" srcOrd="0" destOrd="2" presId="urn:microsoft.com/office/officeart/2005/8/layout/vList5"/>
    <dgm:cxn modelId="{51F72B5D-A581-44E5-9DC5-251D7C9BE59F}" srcId="{C818F6C5-84D4-474E-BF74-0A02081749F0}" destId="{D94978F1-68E4-4D72-A8D2-1AE4D933BC4D}" srcOrd="0" destOrd="0" parTransId="{32EA2F73-9CED-4224-8E4A-73F300F542B6}" sibTransId="{8B3D5A62-DBCB-401F-B4F9-FA4FDB15B12D}"/>
    <dgm:cxn modelId="{AC7460AF-59D3-4EDD-A886-EFE3FE3351E5}" type="presParOf" srcId="{2C357FCC-7B5C-4B8E-9AFD-A93C03BF99F4}" destId="{C464656A-67CF-4365-9EEC-380A39CEEC28}" srcOrd="0" destOrd="0" presId="urn:microsoft.com/office/officeart/2005/8/layout/vList5"/>
    <dgm:cxn modelId="{2A585982-50C2-42DA-A901-8ECFC0D7C49D}" type="presParOf" srcId="{C464656A-67CF-4365-9EEC-380A39CEEC28}" destId="{5CA241BE-A868-4A7E-91CD-BBA0493C3AAB}" srcOrd="0" destOrd="0" presId="urn:microsoft.com/office/officeart/2005/8/layout/vList5"/>
    <dgm:cxn modelId="{D964802C-CCDD-4C0A-BF7B-A6AE31F364E6}" type="presParOf" srcId="{C464656A-67CF-4365-9EEC-380A39CEEC28}" destId="{469CE6AB-E755-46A8-80C8-F53B34525DBF}" srcOrd="1" destOrd="0" presId="urn:microsoft.com/office/officeart/2005/8/layout/vList5"/>
    <dgm:cxn modelId="{185B32AD-E4CD-4E12-A8D1-CA910260DFE2}" type="presParOf" srcId="{2C357FCC-7B5C-4B8E-9AFD-A93C03BF99F4}" destId="{687B12ED-225F-46B5-B4B9-5CE5B95F7480}" srcOrd="1" destOrd="0" presId="urn:microsoft.com/office/officeart/2005/8/layout/vList5"/>
    <dgm:cxn modelId="{F4684BFD-9D14-422D-892E-5EE493C387D7}" type="presParOf" srcId="{2C357FCC-7B5C-4B8E-9AFD-A93C03BF99F4}" destId="{D18CB7AA-BC17-4B16-8EF9-DD5C6B676825}" srcOrd="2" destOrd="0" presId="urn:microsoft.com/office/officeart/2005/8/layout/vList5"/>
    <dgm:cxn modelId="{2B752892-C34C-45EB-AE48-9F17451F3DE5}" type="presParOf" srcId="{D18CB7AA-BC17-4B16-8EF9-DD5C6B676825}" destId="{F4663BB7-4436-475A-88B6-BF0B5B7B13DF}" srcOrd="0" destOrd="0" presId="urn:microsoft.com/office/officeart/2005/8/layout/vList5"/>
    <dgm:cxn modelId="{3F7E6B28-44AB-4EAB-8414-7A449CB859FA}" type="presParOf" srcId="{D18CB7AA-BC17-4B16-8EF9-DD5C6B676825}" destId="{EB2F6887-958F-4804-B9A0-B9D0AE10B574}" srcOrd="1" destOrd="0" presId="urn:microsoft.com/office/officeart/2005/8/layout/vList5"/>
    <dgm:cxn modelId="{F989E039-29A3-4AC3-A46E-C81CFECDBA97}" type="presParOf" srcId="{2C357FCC-7B5C-4B8E-9AFD-A93C03BF99F4}" destId="{23995641-C281-425F-B841-074FA84D5943}" srcOrd="3" destOrd="0" presId="urn:microsoft.com/office/officeart/2005/8/layout/vList5"/>
    <dgm:cxn modelId="{567007AB-1322-4492-BBDE-85C5B7B7D186}" type="presParOf" srcId="{2C357FCC-7B5C-4B8E-9AFD-A93C03BF99F4}" destId="{AE7CA283-E598-499D-892C-255F75878941}" srcOrd="4" destOrd="0" presId="urn:microsoft.com/office/officeart/2005/8/layout/vList5"/>
    <dgm:cxn modelId="{AD80C81C-480E-4CF5-B7A3-C487FB73288F}" type="presParOf" srcId="{AE7CA283-E598-499D-892C-255F75878941}" destId="{9BA54B93-0DAA-4604-8174-7CC8D2ABF9CB}" srcOrd="0" destOrd="0" presId="urn:microsoft.com/office/officeart/2005/8/layout/vList5"/>
    <dgm:cxn modelId="{D41430F9-D0AE-45FE-B292-947F60110534}" type="presParOf" srcId="{AE7CA283-E598-499D-892C-255F75878941}" destId="{AB51EF76-5BCB-45E5-B20B-9C2DF72BAD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CE6AB-E755-46A8-80C8-F53B34525DBF}">
      <dsp:nvSpPr>
        <dsp:cNvPr id="0" name=""/>
        <dsp:cNvSpPr/>
      </dsp:nvSpPr>
      <dsp:spPr>
        <a:xfrm rot="5400000">
          <a:off x="3725108" y="-1099422"/>
          <a:ext cx="1559423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府中恵仁会病院　地域連携室へお電話いただき　　　　　予約をお取りください。</a:t>
          </a:r>
          <a:r>
            <a:rPr kumimoji="1" lang="ja-JP" altLang="en-US" sz="1400" b="1" kern="1200" dirty="0" smtClean="0"/>
            <a:t>（代表：</a:t>
          </a:r>
          <a:r>
            <a:rPr kumimoji="1" lang="en-US" altLang="ja-JP" sz="1400" b="1" kern="1200" dirty="0" smtClean="0"/>
            <a:t>042-365-1211</a:t>
          </a:r>
          <a:r>
            <a:rPr kumimoji="1" lang="ja-JP" altLang="en-US" sz="1400" b="1" kern="1200" dirty="0" smtClean="0"/>
            <a:t>）</a:t>
          </a:r>
          <a:endParaRPr kumimoji="1" lang="ja-JP" alt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400" kern="1200" dirty="0" smtClean="0"/>
            <a:t>DEXA</a:t>
          </a:r>
          <a:r>
            <a:rPr kumimoji="1" lang="ja-JP" altLang="en-US" sz="1400" kern="1200" dirty="0" smtClean="0"/>
            <a:t>検査用紹介状をご記載ください。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１枚目（紹介状）を当院へお持ちください。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400" kern="1200" dirty="0" smtClean="0"/>
            <a:t>2</a:t>
          </a:r>
          <a:r>
            <a:rPr kumimoji="1" lang="ja-JP" altLang="en-US" sz="1400" kern="1200" dirty="0" smtClean="0"/>
            <a:t>枚目（紹介状控え）は貴院にて保管ください。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枚目（予約票・説明書）は患者様へお渡しください。</a:t>
          </a:r>
          <a:endParaRPr kumimoji="1" lang="ja-JP" altLang="en-US" sz="1400" kern="1200" dirty="0"/>
        </a:p>
      </dsp:txBody>
      <dsp:txXfrm rot="-5400000">
        <a:off x="2384905" y="316906"/>
        <a:ext cx="4163706" cy="1407173"/>
      </dsp:txXfrm>
    </dsp:sp>
    <dsp:sp modelId="{5CA241BE-A868-4A7E-91CD-BBA0493C3AAB}">
      <dsp:nvSpPr>
        <dsp:cNvPr id="0" name=""/>
        <dsp:cNvSpPr/>
      </dsp:nvSpPr>
      <dsp:spPr>
        <a:xfrm>
          <a:off x="0" y="2953"/>
          <a:ext cx="2384904" cy="1949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①依頼・予約</a:t>
          </a:r>
          <a:endParaRPr kumimoji="1" lang="ja-JP" altLang="en-US" sz="2400" b="1" kern="1200" dirty="0"/>
        </a:p>
      </dsp:txBody>
      <dsp:txXfrm>
        <a:off x="95156" y="98109"/>
        <a:ext cx="2194592" cy="1758967"/>
      </dsp:txXfrm>
    </dsp:sp>
    <dsp:sp modelId="{EB2F6887-958F-4804-B9A0-B9D0AE10B574}">
      <dsp:nvSpPr>
        <dsp:cNvPr id="0" name=""/>
        <dsp:cNvSpPr/>
      </dsp:nvSpPr>
      <dsp:spPr>
        <a:xfrm rot="5400000">
          <a:off x="3725108" y="904420"/>
          <a:ext cx="1559423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予約時間の</a:t>
          </a:r>
          <a:r>
            <a:rPr kumimoji="1" lang="en-US" altLang="ja-JP" sz="1400" kern="1200" dirty="0" smtClean="0"/>
            <a:t>20</a:t>
          </a:r>
          <a:r>
            <a:rPr kumimoji="1" lang="ja-JP" altLang="en-US" sz="1400" kern="1200" dirty="0" smtClean="0"/>
            <a:t>分前に府中恵仁会病院①総合受付へお越しください。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紹介状、保険証、診察券（当院再診の方）をお持ちください。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受付後、放射線部にて検査を行います。</a:t>
          </a:r>
          <a:endParaRPr kumimoji="1" lang="ja-JP" altLang="en-US" sz="1400" kern="1200" dirty="0"/>
        </a:p>
      </dsp:txBody>
      <dsp:txXfrm rot="-5400000">
        <a:off x="2384905" y="2320749"/>
        <a:ext cx="4163706" cy="1407173"/>
      </dsp:txXfrm>
    </dsp:sp>
    <dsp:sp modelId="{F4663BB7-4436-475A-88B6-BF0B5B7B13DF}">
      <dsp:nvSpPr>
        <dsp:cNvPr id="0" name=""/>
        <dsp:cNvSpPr/>
      </dsp:nvSpPr>
      <dsp:spPr>
        <a:xfrm>
          <a:off x="0" y="2049696"/>
          <a:ext cx="2384904" cy="1949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②検査当日</a:t>
          </a:r>
          <a:endParaRPr kumimoji="1" lang="ja-JP" altLang="en-US" sz="2400" b="1" kern="1200" dirty="0"/>
        </a:p>
      </dsp:txBody>
      <dsp:txXfrm>
        <a:off x="95156" y="2144852"/>
        <a:ext cx="2194592" cy="1758967"/>
      </dsp:txXfrm>
    </dsp:sp>
    <dsp:sp modelId="{AB51EF76-5BCB-45E5-B20B-9C2DF72BAD9F}">
      <dsp:nvSpPr>
        <dsp:cNvPr id="0" name=""/>
        <dsp:cNvSpPr/>
      </dsp:nvSpPr>
      <dsp:spPr>
        <a:xfrm rot="5400000">
          <a:off x="3725108" y="2951163"/>
          <a:ext cx="1559423" cy="4239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検査時間は約</a:t>
          </a:r>
          <a:r>
            <a:rPr kumimoji="1" lang="en-US" altLang="ja-JP" sz="1400" kern="1200" dirty="0" smtClean="0"/>
            <a:t>5</a:t>
          </a:r>
          <a:r>
            <a:rPr kumimoji="1" lang="ja-JP" altLang="en-US" sz="1400" kern="1200" dirty="0" smtClean="0"/>
            <a:t>～</a:t>
          </a:r>
          <a:r>
            <a:rPr kumimoji="1" lang="en-US" altLang="ja-JP" sz="1400" kern="1200" dirty="0" smtClean="0"/>
            <a:t>10</a:t>
          </a:r>
          <a:r>
            <a:rPr kumimoji="1" lang="ja-JP" altLang="en-US" sz="1400" kern="1200" dirty="0" smtClean="0"/>
            <a:t>分です。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「即日」希望：検査後患者様へ結果をお渡しし、貴院へお持ちいただきます。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「郵送」希望：後日結果を紹介元へ郵送いたします。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結果と共に診療情報提供書を同封いたします。</a:t>
          </a:r>
          <a:endParaRPr kumimoji="1" lang="ja-JP" altLang="en-US" sz="1400" kern="1200" dirty="0"/>
        </a:p>
      </dsp:txBody>
      <dsp:txXfrm rot="-5400000">
        <a:off x="2384905" y="4367492"/>
        <a:ext cx="4163706" cy="1407173"/>
      </dsp:txXfrm>
    </dsp:sp>
    <dsp:sp modelId="{9BA54B93-0DAA-4604-8174-7CC8D2ABF9CB}">
      <dsp:nvSpPr>
        <dsp:cNvPr id="0" name=""/>
        <dsp:cNvSpPr/>
      </dsp:nvSpPr>
      <dsp:spPr>
        <a:xfrm>
          <a:off x="0" y="4096439"/>
          <a:ext cx="2384904" cy="1949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③検査・結果</a:t>
          </a:r>
          <a:endParaRPr kumimoji="1" lang="ja-JP" altLang="en-US" sz="2400" b="1" kern="1200" dirty="0"/>
        </a:p>
      </dsp:txBody>
      <dsp:txXfrm>
        <a:off x="95156" y="4191595"/>
        <a:ext cx="2194592" cy="175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CE6AB-E755-46A8-80C8-F53B34525DBF}">
      <dsp:nvSpPr>
        <dsp:cNvPr id="0" name=""/>
        <dsp:cNvSpPr/>
      </dsp:nvSpPr>
      <dsp:spPr>
        <a:xfrm rot="5400000">
          <a:off x="3725108" y="-1099422"/>
          <a:ext cx="1559423" cy="4239831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b="0" kern="1200" dirty="0" smtClean="0"/>
            <a:t>骨粗鬆症が疑われる方</a:t>
          </a:r>
          <a:endParaRPr kumimoji="1" lang="ja-JP" alt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b="0" kern="1200" dirty="0" smtClean="0"/>
            <a:t>６５歳以上の女性、７０歳以上の男性</a:t>
          </a:r>
          <a:endParaRPr kumimoji="1" lang="ja-JP" alt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b="0" kern="1200" dirty="0" smtClean="0"/>
            <a:t>危険因子（喫煙・飲酒・骨折の家族歴）がある閉経後または閉経周辺期の女性</a:t>
          </a:r>
          <a:endParaRPr kumimoji="1" lang="ja-JP" alt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b="0" kern="1200" dirty="0" smtClean="0"/>
            <a:t>５０歳以上の危険因子を有する男性</a:t>
          </a:r>
          <a:endParaRPr kumimoji="1" lang="ja-JP" alt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b="0" kern="1200" dirty="0" smtClean="0"/>
            <a:t>リウマチ・甲状腺疾患・透析中の方・ステロイドを投与されている方</a:t>
          </a:r>
          <a:endParaRPr kumimoji="1" lang="ja-JP" altLang="en-US" sz="1400" b="0" kern="1200" dirty="0"/>
        </a:p>
      </dsp:txBody>
      <dsp:txXfrm rot="-5400000">
        <a:off x="2384905" y="316906"/>
        <a:ext cx="4163706" cy="1407173"/>
      </dsp:txXfrm>
    </dsp:sp>
    <dsp:sp modelId="{5CA241BE-A868-4A7E-91CD-BBA0493C3AAB}">
      <dsp:nvSpPr>
        <dsp:cNvPr id="0" name=""/>
        <dsp:cNvSpPr/>
      </dsp:nvSpPr>
      <dsp:spPr>
        <a:xfrm>
          <a:off x="0" y="2953"/>
          <a:ext cx="2384904" cy="1949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こんな方に　　お勧めです</a:t>
          </a:r>
          <a:endParaRPr kumimoji="1" lang="ja-JP" altLang="en-US" sz="2400" b="1" kern="1200" dirty="0"/>
        </a:p>
      </dsp:txBody>
      <dsp:txXfrm>
        <a:off x="95156" y="98109"/>
        <a:ext cx="2194592" cy="1758967"/>
      </dsp:txXfrm>
    </dsp:sp>
    <dsp:sp modelId="{EB2F6887-958F-4804-B9A0-B9D0AE10B574}">
      <dsp:nvSpPr>
        <dsp:cNvPr id="0" name=""/>
        <dsp:cNvSpPr/>
      </dsp:nvSpPr>
      <dsp:spPr>
        <a:xfrm rot="5400000">
          <a:off x="3725108" y="904420"/>
          <a:ext cx="1559423" cy="4239831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当院では</a:t>
          </a:r>
          <a:r>
            <a:rPr kumimoji="1" lang="en-US" altLang="ja-JP" sz="1400" kern="1200" dirty="0" smtClean="0"/>
            <a:t>DEXA</a:t>
          </a:r>
          <a:r>
            <a:rPr kumimoji="1" lang="ja-JP" altLang="en-US" sz="1400" kern="1200" dirty="0" smtClean="0"/>
            <a:t>法にて測定いたします。この方法は骨粗鬆症の診断ガイドラインでも推奨されています。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検査時間は約１０分です。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寝台に仰向けで寝ていただき、痛みもありません。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低線量の</a:t>
          </a:r>
          <a:r>
            <a:rPr kumimoji="1" lang="en-US" altLang="ja-JP" sz="1400" kern="1200" dirty="0" smtClean="0"/>
            <a:t>X</a:t>
          </a:r>
          <a:r>
            <a:rPr kumimoji="1" lang="ja-JP" altLang="en-US" sz="1400" kern="1200" dirty="0" smtClean="0"/>
            <a:t>線を使用し、腰椎と大腿骨を測定します。</a:t>
          </a:r>
          <a:endParaRPr kumimoji="1" lang="ja-JP" altLang="en-US" sz="1400" kern="1200" dirty="0"/>
        </a:p>
      </dsp:txBody>
      <dsp:txXfrm rot="-5400000">
        <a:off x="2384905" y="2320749"/>
        <a:ext cx="4163706" cy="1407173"/>
      </dsp:txXfrm>
    </dsp:sp>
    <dsp:sp modelId="{F4663BB7-4436-475A-88B6-BF0B5B7B13DF}">
      <dsp:nvSpPr>
        <dsp:cNvPr id="0" name=""/>
        <dsp:cNvSpPr/>
      </dsp:nvSpPr>
      <dsp:spPr>
        <a:xfrm>
          <a:off x="0" y="2049696"/>
          <a:ext cx="2384904" cy="1949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測定法</a:t>
          </a:r>
          <a:endParaRPr kumimoji="1" lang="en-US" altLang="ja-JP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検査時間</a:t>
          </a:r>
          <a:endParaRPr kumimoji="1" lang="ja-JP" altLang="en-US" sz="2400" b="1" kern="1200" dirty="0"/>
        </a:p>
      </dsp:txBody>
      <dsp:txXfrm>
        <a:off x="95156" y="2144852"/>
        <a:ext cx="2194592" cy="1758967"/>
      </dsp:txXfrm>
    </dsp:sp>
    <dsp:sp modelId="{AB51EF76-5BCB-45E5-B20B-9C2DF72BAD9F}">
      <dsp:nvSpPr>
        <dsp:cNvPr id="0" name=""/>
        <dsp:cNvSpPr/>
      </dsp:nvSpPr>
      <dsp:spPr>
        <a:xfrm rot="5400000">
          <a:off x="3725108" y="2951163"/>
          <a:ext cx="1559423" cy="4239831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定期的な検査をお勧めしています。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年３回、４か月毎の検査が推奨されています。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結果は電子保存しているため前回と容易に比較する事ができ、より精度の高い検査を行う事ができます。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患者様へも検査結果をお渡しいただけます。</a:t>
          </a:r>
          <a:endParaRPr kumimoji="1" lang="ja-JP" altLang="en-US" sz="1400" kern="1200" dirty="0"/>
        </a:p>
      </dsp:txBody>
      <dsp:txXfrm rot="-5400000">
        <a:off x="2384905" y="4367492"/>
        <a:ext cx="4163706" cy="1407173"/>
      </dsp:txXfrm>
    </dsp:sp>
    <dsp:sp modelId="{9BA54B93-0DAA-4604-8174-7CC8D2ABF9CB}">
      <dsp:nvSpPr>
        <dsp:cNvPr id="0" name=""/>
        <dsp:cNvSpPr/>
      </dsp:nvSpPr>
      <dsp:spPr>
        <a:xfrm>
          <a:off x="0" y="4096439"/>
          <a:ext cx="2384904" cy="1949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kern="1200" dirty="0" smtClean="0"/>
            <a:t>検査結果</a:t>
          </a:r>
          <a:endParaRPr kumimoji="1" lang="ja-JP" altLang="en-US" sz="2400" b="1" kern="1200" dirty="0"/>
        </a:p>
      </dsp:txBody>
      <dsp:txXfrm>
        <a:off x="95156" y="4191595"/>
        <a:ext cx="2194592" cy="1758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C6366D8-D60E-43CF-B2ED-16A843BBB1DD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3A18C15-E13C-4E8B-B533-4F568A165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70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640" y="35496"/>
            <a:ext cx="6435377" cy="936103"/>
          </a:xfrm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>
                    <a:lumMod val="95000"/>
                  </a:schemeClr>
                </a:solidFill>
              </a:rPr>
              <a:t>府中恵仁会病院　骨塩定量（</a:t>
            </a:r>
            <a:r>
              <a:rPr kumimoji="1" lang="en-US" altLang="ja-JP" sz="2800" dirty="0" smtClean="0">
                <a:solidFill>
                  <a:schemeClr val="bg1">
                    <a:lumMod val="95000"/>
                  </a:schemeClr>
                </a:solidFill>
              </a:rPr>
              <a:t>DEXA</a:t>
            </a:r>
            <a:r>
              <a:rPr kumimoji="1" lang="ja-JP" altLang="en-US" sz="2800" dirty="0" smtClean="0">
                <a:solidFill>
                  <a:schemeClr val="bg1">
                    <a:lumMod val="95000"/>
                  </a:schemeClr>
                </a:solidFill>
              </a:rPr>
              <a:t>）検査</a:t>
            </a:r>
            <a:r>
              <a:rPr kumimoji="1" lang="en-US" altLang="ja-JP" sz="28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kumimoji="1" lang="en-US" altLang="ja-JP" sz="28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ja-JP" altLang="en-US" sz="2800" dirty="0" smtClean="0">
                <a:solidFill>
                  <a:schemeClr val="bg1">
                    <a:lumMod val="95000"/>
                  </a:schemeClr>
                </a:solidFill>
              </a:rPr>
              <a:t>～　</a:t>
            </a:r>
            <a:r>
              <a:rPr kumimoji="1" lang="ja-JP" altLang="en-US" sz="2800" dirty="0" smtClean="0">
                <a:solidFill>
                  <a:schemeClr val="bg1">
                    <a:lumMod val="95000"/>
                  </a:schemeClr>
                </a:solidFill>
              </a:rPr>
              <a:t>予約手順　～</a:t>
            </a:r>
            <a:endParaRPr kumimoji="1" lang="ja-JP" alt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930808185"/>
              </p:ext>
            </p:extLst>
          </p:nvPr>
        </p:nvGraphicFramePr>
        <p:xfrm>
          <a:off x="116632" y="2963877"/>
          <a:ext cx="66247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32656" y="1002738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検査日時</a:t>
            </a:r>
            <a:r>
              <a:rPr kumimoji="1" lang="ja-JP" altLang="en-US" dirty="0" smtClean="0"/>
              <a:t>：月曜</a:t>
            </a:r>
            <a:r>
              <a:rPr kumimoji="1" lang="ja-JP" altLang="en-US" dirty="0" smtClean="0"/>
              <a:t>～金曜　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時～</a:t>
            </a:r>
            <a:r>
              <a:rPr kumimoji="1" lang="en-US" altLang="ja-JP" dirty="0" smtClean="0"/>
              <a:t>16</a:t>
            </a:r>
            <a:r>
              <a:rPr lang="ja-JP" altLang="en-US" dirty="0" smtClean="0"/>
              <a:t>時</a:t>
            </a:r>
            <a:endParaRPr kumimoji="1" lang="en-US" altLang="ja-JP" dirty="0" smtClean="0"/>
          </a:p>
          <a:p>
            <a:pPr algn="ctr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上記以外の日時をご希望の際はご相談ください。（土曜午後・日</a:t>
            </a:r>
            <a:r>
              <a:rPr lang="ja-JP" altLang="en-US" sz="1200" dirty="0"/>
              <a:t>祝</a:t>
            </a:r>
            <a:r>
              <a:rPr lang="ja-JP" altLang="en-US" sz="1200" dirty="0" smtClean="0"/>
              <a:t>日は除く）</a:t>
            </a:r>
            <a:endParaRPr lang="en-US" altLang="ja-JP" sz="1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9522" y="1591911"/>
            <a:ext cx="6048672" cy="6155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予約先：</a:t>
            </a:r>
            <a:r>
              <a:rPr lang="en-US" altLang="ja-JP" sz="2000" b="1" dirty="0"/>
              <a:t>TEL</a:t>
            </a:r>
            <a:r>
              <a:rPr lang="ja-JP" altLang="en-US" sz="2000" b="1" dirty="0" smtClean="0"/>
              <a:t>：</a:t>
            </a:r>
            <a:r>
              <a:rPr lang="en-US" altLang="ja-JP" sz="2000" b="1" dirty="0" smtClean="0"/>
              <a:t>042-365-1211</a:t>
            </a:r>
            <a:r>
              <a:rPr lang="ja-JP" altLang="en-US" sz="2000" b="1" dirty="0" smtClean="0"/>
              <a:t>（代表）</a:t>
            </a:r>
            <a:r>
              <a:rPr lang="ja-JP" altLang="en-US" sz="2000" b="1" dirty="0"/>
              <a:t> </a:t>
            </a:r>
            <a:r>
              <a:rPr lang="ja-JP" altLang="en-US" sz="2000" b="1" dirty="0" smtClean="0"/>
              <a:t>⇒ 地域連携室まで</a:t>
            </a:r>
            <a:endParaRPr lang="en-US" altLang="ja-JP" sz="2000" b="1" dirty="0" smtClean="0"/>
          </a:p>
          <a:p>
            <a:pPr algn="ctr"/>
            <a:r>
              <a:rPr lang="ja-JP" altLang="en-US" sz="1400" dirty="0" smtClean="0"/>
              <a:t>◎月曜～金曜：９時～１７時まで</a:t>
            </a:r>
            <a:r>
              <a:rPr lang="ja-JP" altLang="en-US" sz="1400" dirty="0"/>
              <a:t>　</a:t>
            </a:r>
            <a:r>
              <a:rPr kumimoji="1" lang="ja-JP" altLang="en-US" sz="1400" dirty="0" smtClean="0"/>
              <a:t>◎土曜：９時～１２時３０分まで</a:t>
            </a:r>
            <a:endParaRPr kumimoji="1"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7901" y="2213695"/>
            <a:ext cx="6289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当院の</a:t>
            </a:r>
            <a:r>
              <a:rPr kumimoji="1" lang="en-US" altLang="ja-JP" dirty="0" smtClean="0"/>
              <a:t>DEXA</a:t>
            </a:r>
            <a:r>
              <a:rPr kumimoji="1" lang="ja-JP" altLang="en-US" dirty="0" smtClean="0"/>
              <a:t>検査は腰椎と股関節で解析いたします。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この方法は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骨粗鬆症の診断ガイドラインでも推奨</a:t>
            </a:r>
            <a:r>
              <a:rPr kumimoji="1" lang="ja-JP" altLang="en-US" dirty="0" smtClean="0"/>
              <a:t>されております。</a:t>
            </a:r>
            <a:endParaRPr kumimoji="1"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45446" y="2836243"/>
            <a:ext cx="2578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詳細はパンフレットおよび紹介状をご覧ください。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77051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640" y="35496"/>
            <a:ext cx="6435377" cy="9361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accent6"/>
                </a:solidFill>
              </a:rPr>
              <a:t>府中恵仁会病院　骨塩定量（</a:t>
            </a:r>
            <a:r>
              <a:rPr kumimoji="1" lang="en-US" altLang="ja-JP" sz="2800" dirty="0" smtClean="0">
                <a:solidFill>
                  <a:schemeClr val="accent6"/>
                </a:solidFill>
              </a:rPr>
              <a:t>DEXA</a:t>
            </a:r>
            <a:r>
              <a:rPr kumimoji="1" lang="ja-JP" altLang="en-US" sz="2800" dirty="0" smtClean="0">
                <a:solidFill>
                  <a:schemeClr val="accent6"/>
                </a:solidFill>
              </a:rPr>
              <a:t>）検査</a:t>
            </a:r>
            <a:r>
              <a:rPr kumimoji="1" lang="en-US" altLang="ja-JP" sz="2800" dirty="0" smtClean="0">
                <a:solidFill>
                  <a:schemeClr val="accent6"/>
                </a:solidFill>
              </a:rPr>
              <a:t/>
            </a:r>
            <a:br>
              <a:rPr kumimoji="1" lang="en-US" altLang="ja-JP" sz="2800" dirty="0" smtClean="0">
                <a:solidFill>
                  <a:schemeClr val="accent6"/>
                </a:solidFill>
              </a:rPr>
            </a:br>
            <a:r>
              <a:rPr lang="ja-JP" altLang="en-US" sz="2800" dirty="0" smtClean="0">
                <a:solidFill>
                  <a:schemeClr val="accent6"/>
                </a:solidFill>
              </a:rPr>
              <a:t>～　ご案内　～</a:t>
            </a:r>
            <a:endParaRPr kumimoji="1" lang="ja-JP" altLang="en-US" sz="2800" dirty="0">
              <a:solidFill>
                <a:schemeClr val="accent6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632" y="8734512"/>
            <a:ext cx="666674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お問い合わせ</a:t>
            </a:r>
            <a:r>
              <a:rPr lang="ja-JP" altLang="en-US" dirty="0" smtClean="0"/>
              <a:t>：</a:t>
            </a:r>
            <a:r>
              <a:rPr lang="en-US" altLang="ja-JP" dirty="0"/>
              <a:t>TEL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042-365-1211</a:t>
            </a:r>
            <a:r>
              <a:rPr lang="ja-JP" altLang="en-US" dirty="0" smtClean="0"/>
              <a:t>（代表）　⇒　地域連携室まで</a:t>
            </a:r>
            <a:endParaRPr kumimoji="1" lang="en-US" altLang="ja-JP" dirty="0" smtClean="0"/>
          </a:p>
        </p:txBody>
      </p:sp>
      <p:pic>
        <p:nvPicPr>
          <p:cNvPr id="14" name="Picture 4" descr="ã¯ãªãã¯ããã¨æ°ããã¦ã£ã³ãã¦ã§éãã¾ã">
            <a:extLst>
              <a:ext uri="{FF2B5EF4-FFF2-40B4-BE49-F238E27FC236}">
                <a16:creationId xmlns="" xmlns:a16="http://schemas.microsoft.com/office/drawing/2014/main" id="{F890CA88-5B15-4473-A7A6-2361E57BC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1188748"/>
            <a:ext cx="4149080" cy="171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295537145"/>
              </p:ext>
            </p:extLst>
          </p:nvPr>
        </p:nvGraphicFramePr>
        <p:xfrm>
          <a:off x="116632" y="2633679"/>
          <a:ext cx="66247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16424" y="1004864"/>
            <a:ext cx="2799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/>
              <a:t>GE</a:t>
            </a:r>
            <a:r>
              <a:rPr kumimoji="1" lang="ja-JP" altLang="en-US" sz="1200" b="1" dirty="0" smtClean="0"/>
              <a:t>社製全身用骨塩定量測定装置を使用</a:t>
            </a:r>
            <a:endParaRPr kumimoji="1" lang="ja-JP" altLang="en-US" sz="1200" b="1" dirty="0"/>
          </a:p>
        </p:txBody>
      </p:sp>
      <p:pic>
        <p:nvPicPr>
          <p:cNvPr id="16" name="図 15">
            <a:extLst>
              <a:ext uri="{FF2B5EF4-FFF2-40B4-BE49-F238E27FC236}">
                <a16:creationId xmlns="" xmlns:a16="http://schemas.microsoft.com/office/drawing/2014/main" id="{67497781-042D-4756-A33E-44422C15577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693" t="12431" r="2383" b="23734"/>
          <a:stretch/>
        </p:blipFill>
        <p:spPr>
          <a:xfrm>
            <a:off x="4423415" y="1004864"/>
            <a:ext cx="2053547" cy="180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2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416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府中恵仁会病院　骨塩定量（DEXA）検査 ～　予約手順　～</vt:lpstr>
      <vt:lpstr>府中恵仁会病院　骨塩定量（DEXA）検査 ～　ご案内　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府中恵仁会病院　骨塩定量（DEXA）検査 予約手順</dc:title>
  <dc:creator>放射線技術部</dc:creator>
  <cp:lastModifiedBy>放射線技術部</cp:lastModifiedBy>
  <cp:revision>26</cp:revision>
  <cp:lastPrinted>2018-08-30T05:41:52Z</cp:lastPrinted>
  <dcterms:created xsi:type="dcterms:W3CDTF">2018-08-17T07:13:40Z</dcterms:created>
  <dcterms:modified xsi:type="dcterms:W3CDTF">2018-09-06T06:05:23Z</dcterms:modified>
</cp:coreProperties>
</file>